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Lst>
  <p:notesMasterIdLst>
    <p:notesMasterId r:id="rId18"/>
  </p:notesMasterIdLst>
  <p:handoutMasterIdLst>
    <p:handoutMasterId r:id="rId19"/>
  </p:handoutMasterIdLst>
  <p:sldIdLst>
    <p:sldId id="258" r:id="rId5"/>
    <p:sldId id="287" r:id="rId6"/>
    <p:sldId id="262" r:id="rId7"/>
    <p:sldId id="267" r:id="rId8"/>
    <p:sldId id="285" r:id="rId9"/>
    <p:sldId id="284" r:id="rId10"/>
    <p:sldId id="290" r:id="rId11"/>
    <p:sldId id="289" r:id="rId12"/>
    <p:sldId id="291" r:id="rId13"/>
    <p:sldId id="283" r:id="rId14"/>
    <p:sldId id="286" r:id="rId15"/>
    <p:sldId id="292" r:id="rId16"/>
    <p:sldId id="279"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9595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22838BEF-8BB2-4498-84A7-C5851F593DF1}">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78" autoAdjust="0"/>
    <p:restoredTop sz="94595" autoAdjust="0"/>
  </p:normalViewPr>
  <p:slideViewPr>
    <p:cSldViewPr snapToGrid="0">
      <p:cViewPr>
        <p:scale>
          <a:sx n="120" d="100"/>
          <a:sy n="120" d="100"/>
        </p:scale>
        <p:origin x="174" y="84"/>
      </p:cViewPr>
      <p:guideLst/>
    </p:cSldViewPr>
  </p:slideViewPr>
  <p:outlineViewPr>
    <p:cViewPr>
      <p:scale>
        <a:sx n="33" d="100"/>
        <a:sy n="33" d="100"/>
      </p:scale>
      <p:origin x="0" y="-11940"/>
    </p:cViewPr>
  </p:outlineViewPr>
  <p:notesTextViewPr>
    <p:cViewPr>
      <p:scale>
        <a:sx n="3" d="2"/>
        <a:sy n="3" d="2"/>
      </p:scale>
      <p:origin x="0" y="0"/>
    </p:cViewPr>
  </p:notesTextViewPr>
  <p:sorterViewPr>
    <p:cViewPr>
      <p:scale>
        <a:sx n="50" d="100"/>
        <a:sy n="50" d="100"/>
      </p:scale>
      <p:origin x="0" y="0"/>
    </p:cViewPr>
  </p:sorterViewPr>
  <p:notesViewPr>
    <p:cSldViewPr snapToGrid="0">
      <p:cViewPr varScale="1">
        <p:scale>
          <a:sx n="87" d="100"/>
          <a:sy n="87" d="100"/>
        </p:scale>
        <p:origin x="1590" y="9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 xmlns:a16="http://schemas.microsoft.com/office/drawing/2014/main" id="{B76F666D-E0C2-435B-BAA8-9287F9E5D38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 xmlns:a16="http://schemas.microsoft.com/office/drawing/2014/main" id="{19FEBCAF-CB3F-4928-91AA-D61472F880C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F1077DB-935E-4A0A-947A-D283B9F9F452}" type="datetimeFigureOut">
              <a:rPr lang="en-US" smtClean="0"/>
              <a:t>5/21/2019</a:t>
            </a:fld>
            <a:endParaRPr lang="en-US" dirty="0"/>
          </a:p>
        </p:txBody>
      </p:sp>
      <p:sp>
        <p:nvSpPr>
          <p:cNvPr id="4" name="Footer Placeholder 3">
            <a:extLst>
              <a:ext uri="{FF2B5EF4-FFF2-40B4-BE49-F238E27FC236}">
                <a16:creationId xmlns="" xmlns:a16="http://schemas.microsoft.com/office/drawing/2014/main" id="{69256698-63C6-4CCC-81CB-EA5604C30F1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 xmlns:a16="http://schemas.microsoft.com/office/drawing/2014/main" id="{B2467FDA-05D7-4760-A373-5D6AEAAF427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82C0B10-7CAE-41E4-AB02-7E8B1FF2B898}" type="slidenum">
              <a:rPr lang="en-US" smtClean="0"/>
              <a:t>‹#›</a:t>
            </a:fld>
            <a:endParaRPr lang="en-US" dirty="0"/>
          </a:p>
        </p:txBody>
      </p:sp>
    </p:spTree>
    <p:extLst>
      <p:ext uri="{BB962C8B-B14F-4D97-AF65-F5344CB8AC3E}">
        <p14:creationId xmlns:p14="http://schemas.microsoft.com/office/powerpoint/2010/main" val="36875375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8881107-E2F0-4FFB-BAD2-D68BB3595516}" type="datetimeFigureOut">
              <a:rPr lang="en-US" noProof="0" smtClean="0"/>
              <a:t>5/21/2019</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2818732-FA64-4F57-8EE6-57AA70E1F1E0}" type="slidenum">
              <a:rPr lang="en-US" noProof="0" smtClean="0"/>
              <a:t>‹#›</a:t>
            </a:fld>
            <a:endParaRPr lang="en-US" noProof="0" dirty="0"/>
          </a:p>
        </p:txBody>
      </p:sp>
    </p:spTree>
    <p:extLst>
      <p:ext uri="{BB962C8B-B14F-4D97-AF65-F5344CB8AC3E}">
        <p14:creationId xmlns:p14="http://schemas.microsoft.com/office/powerpoint/2010/main" val="3536302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with Large Image">
    <p:spTree>
      <p:nvGrpSpPr>
        <p:cNvPr id="1" name=""/>
        <p:cNvGrpSpPr/>
        <p:nvPr/>
      </p:nvGrpSpPr>
      <p:grpSpPr>
        <a:xfrm>
          <a:off x="0" y="0"/>
          <a:ext cx="0" cy="0"/>
          <a:chOff x="0" y="0"/>
          <a:chExt cx="0" cy="0"/>
        </a:xfrm>
      </p:grpSpPr>
      <p:sp>
        <p:nvSpPr>
          <p:cNvPr id="11" name="Picture Placeholder 10">
            <a:extLst>
              <a:ext uri="{FF2B5EF4-FFF2-40B4-BE49-F238E27FC236}">
                <a16:creationId xmlns="" xmlns:a16="http://schemas.microsoft.com/office/drawing/2014/main" id="{171E5E3D-6A1C-49BA-9E11-FC053AD81804}"/>
              </a:ext>
            </a:extLst>
          </p:cNvPr>
          <p:cNvSpPr>
            <a:spLocks noGrp="1"/>
          </p:cNvSpPr>
          <p:nvPr>
            <p:ph type="pic" sz="quarter" idx="13" hasCustomPrompt="1"/>
          </p:nvPr>
        </p:nvSpPr>
        <p:spPr>
          <a:xfrm>
            <a:off x="0" y="0"/>
            <a:ext cx="12192000" cy="6784058"/>
          </a:xfrm>
          <a:solidFill>
            <a:schemeClr val="bg1">
              <a:lumMod val="95000"/>
            </a:schemeClr>
          </a:solidFill>
        </p:spPr>
        <p:txBody>
          <a:bodyPr tIns="1116000" rIns="0" anchor="t"/>
          <a:lstStyle>
            <a:lvl1pPr marL="0" indent="0" algn="ctr">
              <a:buNone/>
              <a:defRPr/>
            </a:lvl1pPr>
          </a:lstStyle>
          <a:p>
            <a:r>
              <a:rPr lang="en-US" noProof="0" dirty="0"/>
              <a:t>Insert or Drag and Drop your Photo</a:t>
            </a:r>
          </a:p>
        </p:txBody>
      </p:sp>
      <p:sp>
        <p:nvSpPr>
          <p:cNvPr id="2" name="Title 1">
            <a:extLst>
              <a:ext uri="{FF2B5EF4-FFF2-40B4-BE49-F238E27FC236}">
                <a16:creationId xmlns="" xmlns:a16="http://schemas.microsoft.com/office/drawing/2014/main" id="{00F23EB7-E336-46EB-A4A0-3DB7A6BF4CE1}"/>
              </a:ext>
            </a:extLst>
          </p:cNvPr>
          <p:cNvSpPr>
            <a:spLocks noGrp="1"/>
          </p:cNvSpPr>
          <p:nvPr>
            <p:ph type="ctrTitle" hasCustomPrompt="1"/>
          </p:nvPr>
        </p:nvSpPr>
        <p:spPr>
          <a:xfrm>
            <a:off x="144000" y="3163899"/>
            <a:ext cx="4860000" cy="1800000"/>
          </a:xfrm>
          <a:solidFill>
            <a:schemeClr val="bg1"/>
          </a:solidFill>
          <a:ln>
            <a:noFill/>
          </a:ln>
        </p:spPr>
        <p:txBody>
          <a:bodyPr lIns="180000" tIns="72000" rIns="180000" bIns="72000" anchor="ctr"/>
          <a:lstStyle>
            <a:lvl1pPr algn="l">
              <a:defRPr sz="5000">
                <a:solidFill>
                  <a:schemeClr val="tx1">
                    <a:lumMod val="75000"/>
                    <a:lumOff val="25000"/>
                  </a:schemeClr>
                </a:solidFill>
              </a:defRPr>
            </a:lvl1pPr>
          </a:lstStyle>
          <a:p>
            <a:r>
              <a:rPr lang="en-US" noProof="0"/>
              <a:t>Cover Title 1</a:t>
            </a:r>
          </a:p>
        </p:txBody>
      </p:sp>
      <p:sp>
        <p:nvSpPr>
          <p:cNvPr id="3" name="Subtitle 2">
            <a:extLst>
              <a:ext uri="{FF2B5EF4-FFF2-40B4-BE49-F238E27FC236}">
                <a16:creationId xmlns="" xmlns:a16="http://schemas.microsoft.com/office/drawing/2014/main" id="{C9980B88-3F4A-4688-9ED0-17EF37E62D93}"/>
              </a:ext>
            </a:extLst>
          </p:cNvPr>
          <p:cNvSpPr>
            <a:spLocks noGrp="1"/>
          </p:cNvSpPr>
          <p:nvPr>
            <p:ph type="subTitle" idx="1"/>
          </p:nvPr>
        </p:nvSpPr>
        <p:spPr>
          <a:xfrm>
            <a:off x="144000" y="5119698"/>
            <a:ext cx="4860000" cy="836602"/>
          </a:xfrm>
          <a:solidFill>
            <a:schemeClr val="bg1"/>
          </a:solidFill>
        </p:spPr>
        <p:txBody>
          <a:bodyPr lIns="180000" tIns="72000" rIns="180000" bIns="72000" anchor="ctr"/>
          <a:lstStyle>
            <a:lvl1pPr marL="0" indent="0" algn="l">
              <a:buNone/>
              <a:defRPr sz="24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12" name="Rectangle 11">
            <a:extLst>
              <a:ext uri="{FF2B5EF4-FFF2-40B4-BE49-F238E27FC236}">
                <a16:creationId xmlns="" xmlns:a16="http://schemas.microsoft.com/office/drawing/2014/main" id="{3114E411-DCD8-47C4-8385-C03FBB18B180}"/>
              </a:ext>
            </a:extLst>
          </p:cNvPr>
          <p:cNvSpPr/>
          <p:nvPr userDrawn="1"/>
        </p:nvSpPr>
        <p:spPr>
          <a:xfrm>
            <a:off x="0" y="6780458"/>
            <a:ext cx="12192000" cy="775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Rectangle 12">
            <a:extLst>
              <a:ext uri="{FF2B5EF4-FFF2-40B4-BE49-F238E27FC236}">
                <a16:creationId xmlns="" xmlns:a16="http://schemas.microsoft.com/office/drawing/2014/main" id="{D5BF3746-E60B-4321-998E-07F04440CEAC}"/>
              </a:ext>
            </a:extLst>
          </p:cNvPr>
          <p:cNvSpPr/>
          <p:nvPr userDrawn="1"/>
        </p:nvSpPr>
        <p:spPr>
          <a:xfrm>
            <a:off x="0" y="6780458"/>
            <a:ext cx="12204000" cy="3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3340384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B1948E38-8FB0-4E51-A01C-C88794372E50}"/>
              </a:ext>
            </a:extLst>
          </p:cNvPr>
          <p:cNvSpPr>
            <a:spLocks noGrp="1"/>
          </p:cNvSpPr>
          <p:nvPr>
            <p:ph idx="1"/>
          </p:nvPr>
        </p:nvSpPr>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Slide Number Placeholder 4">
            <a:extLst>
              <a:ext uri="{FF2B5EF4-FFF2-40B4-BE49-F238E27FC236}">
                <a16:creationId xmlns="" xmlns:a16="http://schemas.microsoft.com/office/drawing/2014/main" id="{9A5F0423-B6EE-42FD-9306-5E965142C6CE}"/>
              </a:ext>
            </a:extLst>
          </p:cNvPr>
          <p:cNvSpPr>
            <a:spLocks noGrp="1"/>
          </p:cNvSpPr>
          <p:nvPr>
            <p:ph type="sldNum" sz="quarter" idx="11"/>
          </p:nvPr>
        </p:nvSpPr>
        <p:spPr/>
        <p:txBody>
          <a:bodyPr/>
          <a:lstStyle/>
          <a:p>
            <a:fld id="{19B51A1E-902D-48AF-9020-955120F399B6}" type="slidenum">
              <a:rPr lang="en-US" noProof="0" smtClean="0"/>
              <a:pPr/>
              <a:t>‹#›</a:t>
            </a:fld>
            <a:endParaRPr lang="en-US" noProof="0" dirty="0"/>
          </a:p>
        </p:txBody>
      </p:sp>
      <p:sp>
        <p:nvSpPr>
          <p:cNvPr id="6" name="Footer Placeholder 5">
            <a:extLst>
              <a:ext uri="{FF2B5EF4-FFF2-40B4-BE49-F238E27FC236}">
                <a16:creationId xmlns="" xmlns:a16="http://schemas.microsoft.com/office/drawing/2014/main" id="{FBCE01B6-FB5C-471B-B95B-DB3DC8A0E4BD}"/>
              </a:ext>
            </a:extLst>
          </p:cNvPr>
          <p:cNvSpPr>
            <a:spLocks noGrp="1"/>
          </p:cNvSpPr>
          <p:nvPr>
            <p:ph type="ftr" sz="quarter" idx="12"/>
          </p:nvPr>
        </p:nvSpPr>
        <p:spPr/>
        <p:txBody>
          <a:bodyPr/>
          <a:lstStyle/>
          <a:p>
            <a:r>
              <a:rPr lang="en-US" noProof="0" dirty="0"/>
              <a:t>Add a footer</a:t>
            </a:r>
          </a:p>
        </p:txBody>
      </p:sp>
      <p:sp>
        <p:nvSpPr>
          <p:cNvPr id="9" name="Title 8">
            <a:extLst>
              <a:ext uri="{FF2B5EF4-FFF2-40B4-BE49-F238E27FC236}">
                <a16:creationId xmlns="" xmlns:a16="http://schemas.microsoft.com/office/drawing/2014/main" id="{5CA0D6D2-4DA0-4AEE-95C1-E8BDD0515364}"/>
              </a:ext>
            </a:extLst>
          </p:cNvPr>
          <p:cNvSpPr>
            <a:spLocks noGrp="1"/>
          </p:cNvSpPr>
          <p:nvPr>
            <p:ph type="title"/>
          </p:nvPr>
        </p:nvSpPr>
        <p:spPr/>
        <p:txBody>
          <a:bodyPr/>
          <a:lstStyle/>
          <a:p>
            <a:r>
              <a:rPr lang="en-US" noProof="0"/>
              <a:t>Click to edit Master title style</a:t>
            </a:r>
          </a:p>
        </p:txBody>
      </p:sp>
    </p:spTree>
    <p:extLst>
      <p:ext uri="{BB962C8B-B14F-4D97-AF65-F5344CB8AC3E}">
        <p14:creationId xmlns:p14="http://schemas.microsoft.com/office/powerpoint/2010/main" val="17345016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0EE479C-D1F6-4BAC-80D2-90EF74E3261A}"/>
              </a:ext>
            </a:extLst>
          </p:cNvPr>
          <p:cNvSpPr>
            <a:spLocks noGrp="1"/>
          </p:cNvSpPr>
          <p:nvPr>
            <p:ph type="title"/>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Master title style</a:t>
            </a:r>
          </a:p>
        </p:txBody>
      </p:sp>
      <p:sp>
        <p:nvSpPr>
          <p:cNvPr id="3" name="Content Placeholder 2">
            <a:extLst>
              <a:ext uri="{FF2B5EF4-FFF2-40B4-BE49-F238E27FC236}">
                <a16:creationId xmlns="" xmlns:a16="http://schemas.microsoft.com/office/drawing/2014/main" id="{A22238F2-C6EC-476F-8371-119AECBA5622}"/>
              </a:ext>
            </a:extLst>
          </p:cNvPr>
          <p:cNvSpPr>
            <a:spLocks noGrp="1"/>
          </p:cNvSpPr>
          <p:nvPr>
            <p:ph sz="half" idx="1"/>
          </p:nvPr>
        </p:nvSpPr>
        <p:spPr>
          <a:xfrm>
            <a:off x="432000" y="1152000"/>
            <a:ext cx="5472000" cy="504000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Footer Placeholder 7">
            <a:extLst>
              <a:ext uri="{FF2B5EF4-FFF2-40B4-BE49-F238E27FC236}">
                <a16:creationId xmlns="" xmlns:a16="http://schemas.microsoft.com/office/drawing/2014/main" id="{C9E47D86-FD0D-44D0-9B7F-9EDEBD11F9D6}"/>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9" name="Slide Number Placeholder 8">
            <a:extLst>
              <a:ext uri="{FF2B5EF4-FFF2-40B4-BE49-F238E27FC236}">
                <a16:creationId xmlns="" xmlns:a16="http://schemas.microsoft.com/office/drawing/2014/main" id="{0A29F8B3-4723-4928-83E5-76C29D05F2FE}"/>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7" name="Content Placeholder 3">
            <a:extLst>
              <a:ext uri="{FF2B5EF4-FFF2-40B4-BE49-F238E27FC236}">
                <a16:creationId xmlns="" xmlns:a16="http://schemas.microsoft.com/office/drawing/2014/main" id="{BF156636-95EA-4995-B9CA-635FD1DEB426}"/>
              </a:ext>
            </a:extLst>
          </p:cNvPr>
          <p:cNvSpPr>
            <a:spLocks noGrp="1"/>
          </p:cNvSpPr>
          <p:nvPr>
            <p:ph sz="half" idx="2"/>
          </p:nvPr>
        </p:nvSpPr>
        <p:spPr>
          <a:xfrm>
            <a:off x="6300000" y="1152000"/>
            <a:ext cx="5472000" cy="5024963"/>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89155218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5_Title Only">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FC626A5-4FF6-42BD-858A-AE4B2C23A6BC}"/>
              </a:ext>
            </a:extLst>
          </p:cNvPr>
          <p:cNvSpPr>
            <a:spLocks noGrp="1"/>
          </p:cNvSpPr>
          <p:nvPr>
            <p:ph type="title"/>
          </p:nvPr>
        </p:nvSpPr>
        <p:spPr/>
        <p:txBody>
          <a:bodyPr/>
          <a:lstStyle>
            <a:lvl1pPr>
              <a:defRPr>
                <a:solidFill>
                  <a:schemeClr val="tx1">
                    <a:lumMod val="75000"/>
                    <a:lumOff val="25000"/>
                  </a:schemeClr>
                </a:solidFill>
              </a:defRPr>
            </a:lvl1pPr>
          </a:lstStyle>
          <a:p>
            <a:r>
              <a:rPr lang="en-US" noProof="0"/>
              <a:t>Click to edit Master title style</a:t>
            </a:r>
          </a:p>
        </p:txBody>
      </p:sp>
      <p:sp>
        <p:nvSpPr>
          <p:cNvPr id="6" name="Footer Placeholder 5">
            <a:extLst>
              <a:ext uri="{FF2B5EF4-FFF2-40B4-BE49-F238E27FC236}">
                <a16:creationId xmlns=""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7" name="Slide Number Placeholder 6">
            <a:extLst>
              <a:ext uri="{FF2B5EF4-FFF2-40B4-BE49-F238E27FC236}">
                <a16:creationId xmlns=""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5" name="Text Placeholder 5">
            <a:extLst>
              <a:ext uri="{FF2B5EF4-FFF2-40B4-BE49-F238E27FC236}">
                <a16:creationId xmlns="" xmlns:a16="http://schemas.microsoft.com/office/drawing/2014/main" id="{AF8E62C6-0CCA-4909-AE69-A32ED6AC06BE}"/>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8" name="Content Placeholder 2">
            <a:extLst>
              <a:ext uri="{FF2B5EF4-FFF2-40B4-BE49-F238E27FC236}">
                <a16:creationId xmlns="" xmlns:a16="http://schemas.microsoft.com/office/drawing/2014/main" id="{1423F09E-5021-4E1D-A4A8-174F779F2749}"/>
              </a:ext>
            </a:extLst>
          </p:cNvPr>
          <p:cNvSpPr>
            <a:spLocks noGrp="1"/>
          </p:cNvSpPr>
          <p:nvPr>
            <p:ph sz="half" idx="29"/>
          </p:nvPr>
        </p:nvSpPr>
        <p:spPr>
          <a:xfrm>
            <a:off x="1790100" y="2701131"/>
            <a:ext cx="3546675" cy="282813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9" name="Content Placeholder 3">
            <a:extLst>
              <a:ext uri="{FF2B5EF4-FFF2-40B4-BE49-F238E27FC236}">
                <a16:creationId xmlns="" xmlns:a16="http://schemas.microsoft.com/office/drawing/2014/main" id="{F7C3D0F0-8880-4132-9B6F-33B2D7437FBB}"/>
              </a:ext>
            </a:extLst>
          </p:cNvPr>
          <p:cNvSpPr>
            <a:spLocks noGrp="1"/>
          </p:cNvSpPr>
          <p:nvPr>
            <p:ph sz="half" idx="2"/>
          </p:nvPr>
        </p:nvSpPr>
        <p:spPr>
          <a:xfrm>
            <a:off x="7658100" y="2701131"/>
            <a:ext cx="3546675" cy="2828138"/>
          </a:xfrm>
        </p:spPr>
        <p:txBody>
          <a:bodyPr/>
          <a:lstStyle>
            <a:lvl1pPr>
              <a:buClr>
                <a:schemeClr val="accent1">
                  <a:lumMod val="50000"/>
                </a:schemeClr>
              </a:buClr>
              <a:defRPr/>
            </a:lvl1pPr>
            <a:lvl2pPr>
              <a:buClr>
                <a:schemeClr val="accent1">
                  <a:lumMod val="50000"/>
                </a:schemeClr>
              </a:buClr>
              <a:defRPr/>
            </a:lvl2pPr>
            <a:lvl3pPr>
              <a:buClr>
                <a:schemeClr val="accent1">
                  <a:lumMod val="50000"/>
                </a:schemeClr>
              </a:buClr>
              <a:defRPr/>
            </a:lvl3pPr>
            <a:lvl4pPr>
              <a:buClr>
                <a:schemeClr val="accent1">
                  <a:lumMod val="50000"/>
                </a:schemeClr>
              </a:buClr>
              <a:defRPr/>
            </a:lvl4pPr>
            <a:lvl5pPr>
              <a:buClr>
                <a:schemeClr val="accent1">
                  <a:lumMod val="50000"/>
                </a:schemeClr>
              </a:buClr>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 name="Text Placeholder 3">
            <a:extLst>
              <a:ext uri="{FF2B5EF4-FFF2-40B4-BE49-F238E27FC236}">
                <a16:creationId xmlns="" xmlns:a16="http://schemas.microsoft.com/office/drawing/2014/main" id="{9CBDEF46-1F51-42D2-A43C-36A28ECB3405}"/>
              </a:ext>
            </a:extLst>
          </p:cNvPr>
          <p:cNvSpPr>
            <a:spLocks noGrp="1"/>
          </p:cNvSpPr>
          <p:nvPr>
            <p:ph type="body" sz="quarter" idx="27" hasCustomPrompt="1"/>
          </p:nvPr>
        </p:nvSpPr>
        <p:spPr>
          <a:xfrm>
            <a:off x="1793079" y="1728000"/>
            <a:ext cx="3554451" cy="735800"/>
          </a:xfrm>
          <a:noFill/>
        </p:spPr>
        <p:txBody>
          <a:bodyPr anchor="t"/>
          <a:lstStyle>
            <a:lvl1pPr marL="0" indent="0" algn="l">
              <a:buNone/>
              <a:defRPr sz="5400">
                <a:solidFill>
                  <a:schemeClr val="accent1"/>
                </a:solidFill>
                <a:latin typeface="+mj-lt"/>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1</a:t>
            </a:r>
          </a:p>
        </p:txBody>
      </p:sp>
      <p:sp>
        <p:nvSpPr>
          <p:cNvPr id="11" name="Text Placeholder 4">
            <a:extLst>
              <a:ext uri="{FF2B5EF4-FFF2-40B4-BE49-F238E27FC236}">
                <a16:creationId xmlns="" xmlns:a16="http://schemas.microsoft.com/office/drawing/2014/main" id="{9CA11096-D31C-4BD0-AFF9-7575C5E8E52B}"/>
              </a:ext>
            </a:extLst>
          </p:cNvPr>
          <p:cNvSpPr>
            <a:spLocks noGrp="1"/>
          </p:cNvSpPr>
          <p:nvPr>
            <p:ph type="body" sz="quarter" idx="30" hasCustomPrompt="1"/>
          </p:nvPr>
        </p:nvSpPr>
        <p:spPr>
          <a:xfrm>
            <a:off x="7655762" y="1722438"/>
            <a:ext cx="3538517" cy="735749"/>
          </a:xfrm>
        </p:spPr>
        <p:txBody>
          <a:bodyPr anchor="t"/>
          <a:lstStyle>
            <a:lvl1pPr marL="0" indent="0">
              <a:buNone/>
              <a:defRPr sz="5400">
                <a:solidFill>
                  <a:schemeClr val="accent1">
                    <a:lumMod val="50000"/>
                  </a:schemeClr>
                </a:solidFill>
                <a:latin typeface="+mj-lt"/>
              </a:defRPr>
            </a:lvl1pPr>
          </a:lstStyle>
          <a:p>
            <a:pPr lvl="0"/>
            <a:r>
              <a:rPr lang="en-US" noProof="0"/>
              <a:t>2</a:t>
            </a:r>
          </a:p>
        </p:txBody>
      </p:sp>
      <p:sp>
        <p:nvSpPr>
          <p:cNvPr id="4" name="Picture Placeholder 3">
            <a:extLst>
              <a:ext uri="{FF2B5EF4-FFF2-40B4-BE49-F238E27FC236}">
                <a16:creationId xmlns="" xmlns:a16="http://schemas.microsoft.com/office/drawing/2014/main" id="{6438B210-DE07-4BDD-BDB3-2A3DF619BED3}"/>
              </a:ext>
            </a:extLst>
          </p:cNvPr>
          <p:cNvSpPr>
            <a:spLocks noGrp="1"/>
          </p:cNvSpPr>
          <p:nvPr>
            <p:ph type="pic" sz="quarter" idx="33"/>
          </p:nvPr>
        </p:nvSpPr>
        <p:spPr>
          <a:xfrm>
            <a:off x="859785" y="1722438"/>
            <a:ext cx="735013" cy="735012"/>
          </a:xfrm>
        </p:spPr>
        <p:txBody>
          <a:bodyPr anchor="ctr"/>
          <a:lstStyle>
            <a:lvl1pPr marL="0" indent="0" algn="ctr">
              <a:buNone/>
              <a:defRPr sz="1100" i="1"/>
            </a:lvl1pPr>
          </a:lstStyle>
          <a:p>
            <a:r>
              <a:rPr lang="en-US" noProof="0"/>
              <a:t>Click icon to add picture</a:t>
            </a:r>
            <a:endParaRPr lang="en-US" noProof="0" dirty="0"/>
          </a:p>
        </p:txBody>
      </p:sp>
      <p:sp>
        <p:nvSpPr>
          <p:cNvPr id="12" name="Picture Placeholder 3">
            <a:extLst>
              <a:ext uri="{FF2B5EF4-FFF2-40B4-BE49-F238E27FC236}">
                <a16:creationId xmlns="" xmlns:a16="http://schemas.microsoft.com/office/drawing/2014/main" id="{FAD6E0EA-E35F-4E2B-869F-7A912C4CB629}"/>
              </a:ext>
            </a:extLst>
          </p:cNvPr>
          <p:cNvSpPr>
            <a:spLocks noGrp="1"/>
          </p:cNvSpPr>
          <p:nvPr>
            <p:ph type="pic" sz="quarter" idx="34"/>
          </p:nvPr>
        </p:nvSpPr>
        <p:spPr>
          <a:xfrm>
            <a:off x="6722468" y="1722438"/>
            <a:ext cx="735013" cy="735012"/>
          </a:xfrm>
        </p:spPr>
        <p:txBody>
          <a:bodyPr anchor="ctr"/>
          <a:lstStyle>
            <a:lvl1pPr marL="0" indent="0" algn="ctr">
              <a:buNone/>
              <a:defRPr sz="1100" i="1"/>
            </a:lvl1pPr>
          </a:lstStyle>
          <a:p>
            <a:r>
              <a:rPr lang="en-US" noProof="0"/>
              <a:t>Click icon to add picture</a:t>
            </a:r>
            <a:endParaRPr lang="en-US" noProof="0" dirty="0"/>
          </a:p>
        </p:txBody>
      </p:sp>
    </p:spTree>
    <p:extLst>
      <p:ext uri="{BB962C8B-B14F-4D97-AF65-F5344CB8AC3E}">
        <p14:creationId xmlns:p14="http://schemas.microsoft.com/office/powerpoint/2010/main" val="272851615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6_Title Only">
    <p:spTree>
      <p:nvGrpSpPr>
        <p:cNvPr id="1" name=""/>
        <p:cNvGrpSpPr/>
        <p:nvPr/>
      </p:nvGrpSpPr>
      <p:grpSpPr>
        <a:xfrm>
          <a:off x="0" y="0"/>
          <a:ext cx="0" cy="0"/>
          <a:chOff x="0" y="0"/>
          <a:chExt cx="0" cy="0"/>
        </a:xfrm>
      </p:grpSpPr>
      <p:sp>
        <p:nvSpPr>
          <p:cNvPr id="13" name="Text Placeholder 3">
            <a:extLst>
              <a:ext uri="{FF2B5EF4-FFF2-40B4-BE49-F238E27FC236}">
                <a16:creationId xmlns="" xmlns:a16="http://schemas.microsoft.com/office/drawing/2014/main" id="{72C502DE-CADD-4CC1-972E-20071995502D}"/>
              </a:ext>
            </a:extLst>
          </p:cNvPr>
          <p:cNvSpPr>
            <a:spLocks noGrp="1"/>
          </p:cNvSpPr>
          <p:nvPr>
            <p:ph type="body" sz="quarter" idx="27" hasCustomPrompt="1"/>
          </p:nvPr>
        </p:nvSpPr>
        <p:spPr>
          <a:xfrm>
            <a:off x="890706" y="1593150"/>
            <a:ext cx="4348065" cy="4348065"/>
          </a:xfrm>
          <a:prstGeom prst="ellipse">
            <a:avLst/>
          </a:prstGeom>
          <a:solidFill>
            <a:schemeClr val="bg1">
              <a:lumMod val="85000"/>
            </a:schemeClr>
          </a:solidFill>
        </p:spPr>
        <p:txBody>
          <a:bodyPr anchor="ctr"/>
          <a:lstStyle>
            <a:lvl1pPr marL="0" indent="0" algn="ctr">
              <a:buNone/>
              <a:defRPr sz="1800">
                <a:solidFill>
                  <a:schemeClr val="tx1">
                    <a:lumMod val="85000"/>
                    <a:lumOff val="15000"/>
                  </a:schemeClr>
                </a:solidFill>
                <a:latin typeface="+mn-lt"/>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Section Header</a:t>
            </a:r>
          </a:p>
        </p:txBody>
      </p:sp>
      <p:sp>
        <p:nvSpPr>
          <p:cNvPr id="14" name="Text Placeholder 9">
            <a:extLst>
              <a:ext uri="{FF2B5EF4-FFF2-40B4-BE49-F238E27FC236}">
                <a16:creationId xmlns="" xmlns:a16="http://schemas.microsoft.com/office/drawing/2014/main" id="{19BE8230-B656-44E2-9319-E1464125040B}"/>
              </a:ext>
            </a:extLst>
          </p:cNvPr>
          <p:cNvSpPr>
            <a:spLocks noGrp="1"/>
          </p:cNvSpPr>
          <p:nvPr>
            <p:ph type="body" sz="quarter" idx="28" hasCustomPrompt="1"/>
          </p:nvPr>
        </p:nvSpPr>
        <p:spPr>
          <a:xfrm>
            <a:off x="4921084" y="1949641"/>
            <a:ext cx="3635083" cy="3635083"/>
          </a:xfrm>
          <a:prstGeom prst="ellipse">
            <a:avLst/>
          </a:prstGeom>
          <a:solidFill>
            <a:schemeClr val="tx1">
              <a:lumMod val="65000"/>
              <a:lumOff val="35000"/>
            </a:schemeClr>
          </a:solidFill>
        </p:spPr>
        <p:txBody>
          <a:bodyPr vert="horz" lIns="0" tIns="0" rIns="0" bIns="0" rtlCol="0" anchor="ctr">
            <a:noAutofit/>
          </a:bodyPr>
          <a:lstStyle>
            <a:lvl1pPr marL="0" indent="0" algn="ctr">
              <a:buNone/>
              <a:defRPr lang="en-ZA" sz="1800" dirty="0">
                <a:solidFill>
                  <a:schemeClr val="bg1"/>
                </a:solidFill>
              </a:defRPr>
            </a:lvl1pPr>
          </a:lstStyle>
          <a:p>
            <a:pPr marL="266700" lvl="0" indent="-266700" algn="ctr"/>
            <a:r>
              <a:rPr lang="en-US" noProof="0"/>
              <a:t>Section Header</a:t>
            </a:r>
          </a:p>
        </p:txBody>
      </p:sp>
      <p:sp>
        <p:nvSpPr>
          <p:cNvPr id="15" name="Text Placeholder 9">
            <a:extLst>
              <a:ext uri="{FF2B5EF4-FFF2-40B4-BE49-F238E27FC236}">
                <a16:creationId xmlns="" xmlns:a16="http://schemas.microsoft.com/office/drawing/2014/main" id="{8F1CA0D5-06FF-4D1F-B534-1DFFCB23EA71}"/>
              </a:ext>
            </a:extLst>
          </p:cNvPr>
          <p:cNvSpPr>
            <a:spLocks noGrp="1"/>
          </p:cNvSpPr>
          <p:nvPr>
            <p:ph type="body" sz="quarter" idx="29" hasCustomPrompt="1"/>
          </p:nvPr>
        </p:nvSpPr>
        <p:spPr>
          <a:xfrm>
            <a:off x="8238481" y="2207063"/>
            <a:ext cx="3120238" cy="3120238"/>
          </a:xfrm>
          <a:prstGeom prst="ellipse">
            <a:avLst/>
          </a:prstGeom>
          <a:solidFill>
            <a:schemeClr val="tx1">
              <a:lumMod val="85000"/>
              <a:lumOff val="15000"/>
            </a:schemeClr>
          </a:solidFill>
        </p:spPr>
        <p:txBody>
          <a:bodyPr vert="horz" lIns="0" tIns="0" rIns="0" bIns="0" rtlCol="0" anchor="ctr">
            <a:noAutofit/>
          </a:bodyPr>
          <a:lstStyle>
            <a:lvl1pPr marL="0" indent="0" algn="ctr">
              <a:buNone/>
              <a:defRPr lang="en-ZA" sz="1800" dirty="0">
                <a:solidFill>
                  <a:schemeClr val="bg1"/>
                </a:solidFill>
              </a:defRPr>
            </a:lvl1pPr>
          </a:lstStyle>
          <a:p>
            <a:pPr marL="266700" lvl="0" indent="-266700" algn="ctr"/>
            <a:r>
              <a:rPr lang="en-US" noProof="0"/>
              <a:t>Section Header</a:t>
            </a:r>
          </a:p>
        </p:txBody>
      </p:sp>
      <p:sp>
        <p:nvSpPr>
          <p:cNvPr id="2" name="Title 1">
            <a:extLst>
              <a:ext uri="{FF2B5EF4-FFF2-40B4-BE49-F238E27FC236}">
                <a16:creationId xmlns="" xmlns:a16="http://schemas.microsoft.com/office/drawing/2014/main" id="{5FC626A5-4FF6-42BD-858A-AE4B2C23A6BC}"/>
              </a:ext>
            </a:extLst>
          </p:cNvPr>
          <p:cNvSpPr>
            <a:spLocks noGrp="1"/>
          </p:cNvSpPr>
          <p:nvPr>
            <p:ph type="title"/>
          </p:nvPr>
        </p:nvSpPr>
        <p:spPr/>
        <p:txBody>
          <a:bodyPr/>
          <a:lstStyle>
            <a:lvl1pPr>
              <a:defRPr>
                <a:solidFill>
                  <a:schemeClr val="tx1">
                    <a:lumMod val="75000"/>
                    <a:lumOff val="25000"/>
                  </a:schemeClr>
                </a:solidFill>
              </a:defRPr>
            </a:lvl1pPr>
          </a:lstStyle>
          <a:p>
            <a:r>
              <a:rPr lang="en-US" noProof="0"/>
              <a:t>Click to edit Master title style</a:t>
            </a:r>
          </a:p>
        </p:txBody>
      </p:sp>
      <p:sp>
        <p:nvSpPr>
          <p:cNvPr id="6" name="Footer Placeholder 5">
            <a:extLst>
              <a:ext uri="{FF2B5EF4-FFF2-40B4-BE49-F238E27FC236}">
                <a16:creationId xmlns=""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7" name="Slide Number Placeholder 6">
            <a:extLst>
              <a:ext uri="{FF2B5EF4-FFF2-40B4-BE49-F238E27FC236}">
                <a16:creationId xmlns=""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5" name="Text Placeholder 5">
            <a:extLst>
              <a:ext uri="{FF2B5EF4-FFF2-40B4-BE49-F238E27FC236}">
                <a16:creationId xmlns="" xmlns:a16="http://schemas.microsoft.com/office/drawing/2014/main" id="{AF8E62C6-0CCA-4909-AE69-A32ED6AC06BE}"/>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16" name="Text Placeholder 3">
            <a:extLst>
              <a:ext uri="{FF2B5EF4-FFF2-40B4-BE49-F238E27FC236}">
                <a16:creationId xmlns="" xmlns:a16="http://schemas.microsoft.com/office/drawing/2014/main" id="{3A5BA28D-2313-499F-93AB-7C86B0305709}"/>
              </a:ext>
            </a:extLst>
          </p:cNvPr>
          <p:cNvSpPr>
            <a:spLocks noGrp="1"/>
          </p:cNvSpPr>
          <p:nvPr>
            <p:ph type="body" sz="quarter" idx="30" hasCustomPrompt="1"/>
          </p:nvPr>
        </p:nvSpPr>
        <p:spPr>
          <a:xfrm>
            <a:off x="1658929" y="2205688"/>
            <a:ext cx="2811618" cy="1440000"/>
          </a:xfrm>
          <a:prstGeom prst="rect">
            <a:avLst/>
          </a:prstGeom>
          <a:noFill/>
        </p:spPr>
        <p:txBody>
          <a:bodyPr anchor="b"/>
          <a:lstStyle>
            <a:lvl1pPr marL="0" indent="0" algn="ctr">
              <a:spcBef>
                <a:spcPts val="0"/>
              </a:spcBef>
              <a:spcAft>
                <a:spcPts val="0"/>
              </a:spcAft>
              <a:buNone/>
              <a:defRPr sz="6600">
                <a:solidFill>
                  <a:schemeClr val="tx1">
                    <a:lumMod val="85000"/>
                    <a:lumOff val="15000"/>
                  </a:schemeClr>
                </a:solidFill>
                <a:latin typeface="+mj-lt"/>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1</a:t>
            </a:r>
          </a:p>
        </p:txBody>
      </p:sp>
      <p:sp>
        <p:nvSpPr>
          <p:cNvPr id="17" name="Text Placeholder 9">
            <a:extLst>
              <a:ext uri="{FF2B5EF4-FFF2-40B4-BE49-F238E27FC236}">
                <a16:creationId xmlns="" xmlns:a16="http://schemas.microsoft.com/office/drawing/2014/main" id="{4E9F4FE1-F54C-4B3C-9CED-6C3058B00352}"/>
              </a:ext>
            </a:extLst>
          </p:cNvPr>
          <p:cNvSpPr>
            <a:spLocks noGrp="1"/>
          </p:cNvSpPr>
          <p:nvPr>
            <p:ph type="body" sz="quarter" idx="31" hasCustomPrompt="1"/>
          </p:nvPr>
        </p:nvSpPr>
        <p:spPr>
          <a:xfrm>
            <a:off x="5332816" y="2205688"/>
            <a:ext cx="2811618" cy="1440000"/>
          </a:xfrm>
          <a:prstGeom prst="rect">
            <a:avLst/>
          </a:prstGeom>
          <a:noFill/>
        </p:spPr>
        <p:txBody>
          <a:bodyPr vert="horz" lIns="0" tIns="0" rIns="0" bIns="0" rtlCol="0" anchor="b">
            <a:noAutofit/>
          </a:bodyPr>
          <a:lstStyle>
            <a:lvl1pPr marL="0" indent="0" algn="ctr">
              <a:spcBef>
                <a:spcPts val="0"/>
              </a:spcBef>
              <a:spcAft>
                <a:spcPts val="0"/>
              </a:spcAft>
              <a:buNone/>
              <a:defRPr lang="en-ZA" sz="6600" dirty="0">
                <a:solidFill>
                  <a:schemeClr val="bg1"/>
                </a:solidFill>
                <a:latin typeface="+mj-lt"/>
              </a:defRPr>
            </a:lvl1pPr>
          </a:lstStyle>
          <a:p>
            <a:pPr marL="266700" lvl="0" indent="-266700" algn="ctr"/>
            <a:r>
              <a:rPr lang="en-US" noProof="0"/>
              <a:t>2</a:t>
            </a:r>
          </a:p>
        </p:txBody>
      </p:sp>
      <p:sp>
        <p:nvSpPr>
          <p:cNvPr id="18" name="Text Placeholder 9">
            <a:extLst>
              <a:ext uri="{FF2B5EF4-FFF2-40B4-BE49-F238E27FC236}">
                <a16:creationId xmlns="" xmlns:a16="http://schemas.microsoft.com/office/drawing/2014/main" id="{26328AB3-6C8E-4BB6-9C01-852150BDFE17}"/>
              </a:ext>
            </a:extLst>
          </p:cNvPr>
          <p:cNvSpPr>
            <a:spLocks noGrp="1"/>
          </p:cNvSpPr>
          <p:nvPr>
            <p:ph type="body" sz="quarter" idx="33" hasCustomPrompt="1"/>
          </p:nvPr>
        </p:nvSpPr>
        <p:spPr>
          <a:xfrm>
            <a:off x="8547101" y="2205688"/>
            <a:ext cx="2597043" cy="1440000"/>
          </a:xfrm>
          <a:prstGeom prst="rect">
            <a:avLst/>
          </a:prstGeom>
          <a:noFill/>
        </p:spPr>
        <p:txBody>
          <a:bodyPr vert="horz" lIns="0" tIns="0" rIns="0" bIns="0" rtlCol="0" anchor="b">
            <a:noAutofit/>
          </a:bodyPr>
          <a:lstStyle>
            <a:lvl1pPr marL="0" indent="0" algn="ctr">
              <a:spcBef>
                <a:spcPts val="0"/>
              </a:spcBef>
              <a:spcAft>
                <a:spcPts val="0"/>
              </a:spcAft>
              <a:buNone/>
              <a:defRPr lang="en-ZA" sz="6600" dirty="0">
                <a:solidFill>
                  <a:schemeClr val="bg1"/>
                </a:solidFill>
                <a:latin typeface="+mj-lt"/>
              </a:defRPr>
            </a:lvl1pPr>
          </a:lstStyle>
          <a:p>
            <a:pPr marL="266700" lvl="0" indent="-266700" algn="ctr"/>
            <a:r>
              <a:rPr lang="en-US" noProof="0"/>
              <a:t>3</a:t>
            </a:r>
          </a:p>
        </p:txBody>
      </p:sp>
      <p:sp>
        <p:nvSpPr>
          <p:cNvPr id="19" name="Content Placeholder 3">
            <a:extLst>
              <a:ext uri="{FF2B5EF4-FFF2-40B4-BE49-F238E27FC236}">
                <a16:creationId xmlns="" xmlns:a16="http://schemas.microsoft.com/office/drawing/2014/main" id="{B1F9D630-F36F-43B5-B6A8-62245E084CAB}"/>
              </a:ext>
            </a:extLst>
          </p:cNvPr>
          <p:cNvSpPr>
            <a:spLocks noGrp="1"/>
          </p:cNvSpPr>
          <p:nvPr>
            <p:ph sz="half" idx="2" hasCustomPrompt="1"/>
          </p:nvPr>
        </p:nvSpPr>
        <p:spPr>
          <a:xfrm>
            <a:off x="2074738" y="4243333"/>
            <a:ext cx="1980000" cy="720000"/>
          </a:xfrm>
        </p:spPr>
        <p:txBody>
          <a:bodyPr/>
          <a:lstStyle>
            <a:lvl1pPr marL="0" indent="0" algn="ctr">
              <a:buFont typeface="Arial" panose="020B0604020202020204" pitchFamily="34" charset="0"/>
              <a:buNone/>
              <a:defRPr sz="1400">
                <a:solidFill>
                  <a:schemeClr val="tx1">
                    <a:lumMod val="85000"/>
                    <a:lumOff val="15000"/>
                  </a:schemeClr>
                </a:solidFill>
              </a:defRPr>
            </a:lvl1pPr>
          </a:lstStyle>
          <a:p>
            <a:pPr lvl="0"/>
            <a:r>
              <a:rPr lang="en-US" noProof="0"/>
              <a:t>Section Description</a:t>
            </a:r>
          </a:p>
        </p:txBody>
      </p:sp>
      <p:sp>
        <p:nvSpPr>
          <p:cNvPr id="20" name="Text Placeholder 5">
            <a:extLst>
              <a:ext uri="{FF2B5EF4-FFF2-40B4-BE49-F238E27FC236}">
                <a16:creationId xmlns="" xmlns:a16="http://schemas.microsoft.com/office/drawing/2014/main" id="{7488A707-03CD-495D-B761-9F9DAE92C6CA}"/>
              </a:ext>
            </a:extLst>
          </p:cNvPr>
          <p:cNvSpPr>
            <a:spLocks noGrp="1"/>
          </p:cNvSpPr>
          <p:nvPr>
            <p:ph type="body" sz="quarter" idx="12" hasCustomPrompt="1"/>
          </p:nvPr>
        </p:nvSpPr>
        <p:spPr>
          <a:xfrm>
            <a:off x="5748625" y="4243333"/>
            <a:ext cx="1980000" cy="720000"/>
          </a:xfrm>
        </p:spPr>
        <p:txBody>
          <a:bodyPr/>
          <a:lstStyle>
            <a:lvl1pPr marL="0" indent="0" algn="ctr">
              <a:buFont typeface="Arial" panose="020B0604020202020204" pitchFamily="34" charset="0"/>
              <a:buNone/>
              <a:defRPr sz="1400">
                <a:solidFill>
                  <a:schemeClr val="bg1"/>
                </a:solidFill>
              </a:defRPr>
            </a:lvl1pPr>
          </a:lstStyle>
          <a:p>
            <a:pPr lvl="0"/>
            <a:r>
              <a:rPr lang="en-US" noProof="0"/>
              <a:t>Section Description</a:t>
            </a:r>
          </a:p>
        </p:txBody>
      </p:sp>
      <p:sp>
        <p:nvSpPr>
          <p:cNvPr id="21" name="Text Placeholder 9">
            <a:extLst>
              <a:ext uri="{FF2B5EF4-FFF2-40B4-BE49-F238E27FC236}">
                <a16:creationId xmlns="" xmlns:a16="http://schemas.microsoft.com/office/drawing/2014/main" id="{99A33CFC-3C95-43CD-92E8-05A5E6D98559}"/>
              </a:ext>
            </a:extLst>
          </p:cNvPr>
          <p:cNvSpPr>
            <a:spLocks noGrp="1"/>
          </p:cNvSpPr>
          <p:nvPr>
            <p:ph type="body" sz="quarter" idx="13" hasCustomPrompt="1"/>
          </p:nvPr>
        </p:nvSpPr>
        <p:spPr>
          <a:xfrm>
            <a:off x="8808600" y="4243333"/>
            <a:ext cx="1980000" cy="720000"/>
          </a:xfrm>
        </p:spPr>
        <p:txBody>
          <a:bodyPr/>
          <a:lstStyle>
            <a:lvl1pPr marL="0" indent="0" algn="ctr">
              <a:buFont typeface="Arial" panose="020B0604020202020204" pitchFamily="34" charset="0"/>
              <a:buNone/>
              <a:defRPr sz="1400">
                <a:solidFill>
                  <a:schemeClr val="bg1"/>
                </a:solidFill>
              </a:defRPr>
            </a:lvl1pPr>
          </a:lstStyle>
          <a:p>
            <a:pPr lvl="0"/>
            <a:r>
              <a:rPr lang="en-US" noProof="0"/>
              <a:t>Section Description</a:t>
            </a:r>
          </a:p>
        </p:txBody>
      </p:sp>
      <p:sp>
        <p:nvSpPr>
          <p:cNvPr id="25" name="TextBox 24">
            <a:extLst>
              <a:ext uri="{FF2B5EF4-FFF2-40B4-BE49-F238E27FC236}">
                <a16:creationId xmlns="" xmlns:a16="http://schemas.microsoft.com/office/drawing/2014/main" id="{047CF562-A700-49C4-A50C-2A49B19BC7BF}"/>
              </a:ext>
            </a:extLst>
          </p:cNvPr>
          <p:cNvSpPr txBox="1">
            <a:spLocks/>
          </p:cNvSpPr>
          <p:nvPr userDrawn="1"/>
        </p:nvSpPr>
        <p:spPr>
          <a:xfrm>
            <a:off x="4921084" y="2993698"/>
            <a:ext cx="317688" cy="1544221"/>
          </a:xfrm>
          <a:custGeom>
            <a:avLst/>
            <a:gdLst>
              <a:gd name="connsiteX0" fmla="*/ 173971 w 317688"/>
              <a:gd name="connsiteY0" fmla="*/ 0 h 1544221"/>
              <a:gd name="connsiteX1" fmla="*/ 219948 w 317688"/>
              <a:gd name="connsiteY1" fmla="*/ 125619 h 1544221"/>
              <a:gd name="connsiteX2" fmla="*/ 317688 w 317688"/>
              <a:gd name="connsiteY2" fmla="*/ 772110 h 1544221"/>
              <a:gd name="connsiteX3" fmla="*/ 219948 w 317688"/>
              <a:gd name="connsiteY3" fmla="*/ 1418601 h 1544221"/>
              <a:gd name="connsiteX4" fmla="*/ 173971 w 317688"/>
              <a:gd name="connsiteY4" fmla="*/ 1544221 h 1544221"/>
              <a:gd name="connsiteX5" fmla="*/ 142832 w 317688"/>
              <a:gd name="connsiteY5" fmla="*/ 1479580 h 1544221"/>
              <a:gd name="connsiteX6" fmla="*/ 0 w 317688"/>
              <a:gd name="connsiteY6" fmla="*/ 772110 h 1544221"/>
              <a:gd name="connsiteX7" fmla="*/ 142832 w 317688"/>
              <a:gd name="connsiteY7" fmla="*/ 64641 h 1544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7688" h="1544221">
                <a:moveTo>
                  <a:pt x="173971" y="0"/>
                </a:moveTo>
                <a:lnTo>
                  <a:pt x="219948" y="125619"/>
                </a:lnTo>
                <a:cubicBezTo>
                  <a:pt x="283469" y="329846"/>
                  <a:pt x="317688" y="546982"/>
                  <a:pt x="317688" y="772110"/>
                </a:cubicBezTo>
                <a:cubicBezTo>
                  <a:pt x="317688" y="997239"/>
                  <a:pt x="283469" y="1214375"/>
                  <a:pt x="219948" y="1418601"/>
                </a:cubicBezTo>
                <a:lnTo>
                  <a:pt x="173971" y="1544221"/>
                </a:lnTo>
                <a:lnTo>
                  <a:pt x="142832" y="1479580"/>
                </a:lnTo>
                <a:cubicBezTo>
                  <a:pt x="50859" y="1262132"/>
                  <a:pt x="0" y="1023060"/>
                  <a:pt x="0" y="772110"/>
                </a:cubicBezTo>
                <a:cubicBezTo>
                  <a:pt x="0" y="521160"/>
                  <a:pt x="50859" y="282088"/>
                  <a:pt x="142832" y="64641"/>
                </a:cubicBezTo>
                <a:close/>
              </a:path>
            </a:pathLst>
          </a:custGeom>
          <a:solidFill>
            <a:schemeClr val="accent1"/>
          </a:solidFill>
        </p:spPr>
        <p:txBody>
          <a:bodyPr vert="horz" wrap="square" lIns="0" tIns="0" rIns="0" bIns="0" rtlCol="0" anchor="ctr">
            <a:noAutofit/>
          </a:bodyPr>
          <a:lstStyle>
            <a:lvl1pPr marL="0" indent="0" algn="ctr" defTabSz="914400" rtl="0" eaLnBrk="1" latinLnBrk="0" hangingPunct="1">
              <a:lnSpc>
                <a:spcPct val="90000"/>
              </a:lnSpc>
              <a:spcBef>
                <a:spcPts val="1000"/>
              </a:spcBef>
              <a:buClr>
                <a:schemeClr val="accent1"/>
              </a:buClr>
              <a:buFont typeface="Calibri" panose="020F0502020204030204" pitchFamily="34" charset="0"/>
              <a:buNone/>
              <a:defRPr lang="en-ZA" sz="1800" kern="1200" dirty="0">
                <a:solidFill>
                  <a:schemeClr val="bg1"/>
                </a:solidFill>
                <a:latin typeface="+mn-lt"/>
                <a:ea typeface="+mn-ea"/>
                <a:cs typeface="+mn-cs"/>
              </a:defRPr>
            </a:lvl1pPr>
            <a:lvl2pPr marL="542925" indent="-276225"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noProof="0" dirty="0"/>
          </a:p>
        </p:txBody>
      </p:sp>
      <p:sp>
        <p:nvSpPr>
          <p:cNvPr id="26" name="TextBox 25">
            <a:extLst>
              <a:ext uri="{FF2B5EF4-FFF2-40B4-BE49-F238E27FC236}">
                <a16:creationId xmlns="" xmlns:a16="http://schemas.microsoft.com/office/drawing/2014/main" id="{594DA0E5-4933-41D4-8C7B-70093A9DB34D}"/>
              </a:ext>
            </a:extLst>
          </p:cNvPr>
          <p:cNvSpPr txBox="1">
            <a:spLocks/>
          </p:cNvSpPr>
          <p:nvPr userDrawn="1"/>
        </p:nvSpPr>
        <p:spPr>
          <a:xfrm>
            <a:off x="8238481" y="3054203"/>
            <a:ext cx="317687" cy="1423210"/>
          </a:xfrm>
          <a:custGeom>
            <a:avLst/>
            <a:gdLst>
              <a:gd name="connsiteX0" fmla="*/ 172863 w 317687"/>
              <a:gd name="connsiteY0" fmla="*/ 0 h 1423210"/>
              <a:gd name="connsiteX1" fmla="*/ 174856 w 317687"/>
              <a:gd name="connsiteY1" fmla="*/ 4136 h 1423210"/>
              <a:gd name="connsiteX2" fmla="*/ 317687 w 317687"/>
              <a:gd name="connsiteY2" fmla="*/ 711605 h 1423210"/>
              <a:gd name="connsiteX3" fmla="*/ 174856 w 317687"/>
              <a:gd name="connsiteY3" fmla="*/ 1419075 h 1423210"/>
              <a:gd name="connsiteX4" fmla="*/ 172864 w 317687"/>
              <a:gd name="connsiteY4" fmla="*/ 1423210 h 1423210"/>
              <a:gd name="connsiteX5" fmla="*/ 122602 w 317687"/>
              <a:gd name="connsiteY5" fmla="*/ 1318873 h 1423210"/>
              <a:gd name="connsiteX6" fmla="*/ 0 w 317687"/>
              <a:gd name="connsiteY6" fmla="*/ 711604 h 1423210"/>
              <a:gd name="connsiteX7" fmla="*/ 122602 w 317687"/>
              <a:gd name="connsiteY7" fmla="*/ 104335 h 1423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7687" h="1423210">
                <a:moveTo>
                  <a:pt x="172863" y="0"/>
                </a:moveTo>
                <a:lnTo>
                  <a:pt x="174856" y="4136"/>
                </a:lnTo>
                <a:cubicBezTo>
                  <a:pt x="266828" y="221583"/>
                  <a:pt x="317687" y="460655"/>
                  <a:pt x="317687" y="711605"/>
                </a:cubicBezTo>
                <a:cubicBezTo>
                  <a:pt x="317687" y="962555"/>
                  <a:pt x="266828" y="1201627"/>
                  <a:pt x="174856" y="1419075"/>
                </a:cubicBezTo>
                <a:lnTo>
                  <a:pt x="172864" y="1423210"/>
                </a:lnTo>
                <a:lnTo>
                  <a:pt x="122602" y="1318873"/>
                </a:lnTo>
                <a:cubicBezTo>
                  <a:pt x="43656" y="1132223"/>
                  <a:pt x="0" y="927012"/>
                  <a:pt x="0" y="711604"/>
                </a:cubicBezTo>
                <a:cubicBezTo>
                  <a:pt x="0" y="496197"/>
                  <a:pt x="43656" y="290985"/>
                  <a:pt x="122602" y="104335"/>
                </a:cubicBezTo>
                <a:close/>
              </a:path>
            </a:pathLst>
          </a:custGeom>
          <a:solidFill>
            <a:schemeClr val="accent1">
              <a:lumMod val="50000"/>
            </a:schemeClr>
          </a:solidFill>
        </p:spPr>
        <p:txBody>
          <a:bodyPr vert="horz" wrap="square" lIns="0" tIns="0" rIns="0" bIns="0" rtlCol="0" anchor="ctr">
            <a:noAutofit/>
          </a:bodyPr>
          <a:lstStyle>
            <a:lvl1pPr marL="0" indent="0" algn="ctr" defTabSz="914400" rtl="0" eaLnBrk="1" latinLnBrk="0" hangingPunct="1">
              <a:lnSpc>
                <a:spcPct val="90000"/>
              </a:lnSpc>
              <a:spcBef>
                <a:spcPts val="1000"/>
              </a:spcBef>
              <a:buClr>
                <a:schemeClr val="accent1"/>
              </a:buClr>
              <a:buFont typeface="Calibri" panose="020F0502020204030204" pitchFamily="34" charset="0"/>
              <a:buNone/>
              <a:defRPr lang="en-ZA" sz="1800" kern="1200" dirty="0">
                <a:solidFill>
                  <a:schemeClr val="bg1"/>
                </a:solidFill>
                <a:latin typeface="+mn-lt"/>
                <a:ea typeface="+mn-ea"/>
                <a:cs typeface="+mn-cs"/>
              </a:defRPr>
            </a:lvl1pPr>
            <a:lvl2pPr marL="542925" indent="-276225"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noProof="0" dirty="0"/>
          </a:p>
        </p:txBody>
      </p:sp>
    </p:spTree>
    <p:extLst>
      <p:ext uri="{BB962C8B-B14F-4D97-AF65-F5344CB8AC3E}">
        <p14:creationId xmlns:p14="http://schemas.microsoft.com/office/powerpoint/2010/main" val="385751436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7_Title Only">
    <p:spTree>
      <p:nvGrpSpPr>
        <p:cNvPr id="1" name=""/>
        <p:cNvGrpSpPr/>
        <p:nvPr/>
      </p:nvGrpSpPr>
      <p:grpSpPr>
        <a:xfrm>
          <a:off x="0" y="0"/>
          <a:ext cx="0" cy="0"/>
          <a:chOff x="0" y="0"/>
          <a:chExt cx="0" cy="0"/>
        </a:xfrm>
      </p:grpSpPr>
      <p:sp>
        <p:nvSpPr>
          <p:cNvPr id="3" name="Arrow: Left-Right 2">
            <a:extLst>
              <a:ext uri="{FF2B5EF4-FFF2-40B4-BE49-F238E27FC236}">
                <a16:creationId xmlns="" xmlns:a16="http://schemas.microsoft.com/office/drawing/2014/main" id="{CFAEDCAA-CDC7-47ED-A380-37E6ACCA8560}"/>
              </a:ext>
            </a:extLst>
          </p:cNvPr>
          <p:cNvSpPr/>
          <p:nvPr userDrawn="1"/>
        </p:nvSpPr>
        <p:spPr>
          <a:xfrm>
            <a:off x="388279" y="3558496"/>
            <a:ext cx="11415443" cy="97190"/>
          </a:xfrm>
          <a:prstGeom prst="leftRightArrow">
            <a:avLst>
              <a:gd name="adj1" fmla="val 100000"/>
              <a:gd name="adj2"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Arrow: Left-Right 13">
            <a:extLst>
              <a:ext uri="{FF2B5EF4-FFF2-40B4-BE49-F238E27FC236}">
                <a16:creationId xmlns="" xmlns:a16="http://schemas.microsoft.com/office/drawing/2014/main" id="{F9300B0F-E539-42E5-B7E4-21E21637BA8D}"/>
              </a:ext>
            </a:extLst>
          </p:cNvPr>
          <p:cNvSpPr/>
          <p:nvPr userDrawn="1"/>
        </p:nvSpPr>
        <p:spPr>
          <a:xfrm rot="5400000">
            <a:off x="3772822" y="3576211"/>
            <a:ext cx="4652357" cy="97190"/>
          </a:xfrm>
          <a:prstGeom prst="leftRightArrow">
            <a:avLst>
              <a:gd name="adj1" fmla="val 100000"/>
              <a:gd name="adj2"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 xmlns:a16="http://schemas.microsoft.com/office/drawing/2014/main" id="{5FC626A5-4FF6-42BD-858A-AE4B2C23A6BC}"/>
              </a:ext>
            </a:extLst>
          </p:cNvPr>
          <p:cNvSpPr>
            <a:spLocks noGrp="1"/>
          </p:cNvSpPr>
          <p:nvPr>
            <p:ph type="title"/>
          </p:nvPr>
        </p:nvSpPr>
        <p:spPr/>
        <p:txBody>
          <a:bodyPr/>
          <a:lstStyle>
            <a:lvl1pPr>
              <a:defRPr>
                <a:solidFill>
                  <a:schemeClr val="tx1">
                    <a:lumMod val="75000"/>
                    <a:lumOff val="25000"/>
                  </a:schemeClr>
                </a:solidFill>
              </a:defRPr>
            </a:lvl1pPr>
          </a:lstStyle>
          <a:p>
            <a:r>
              <a:rPr lang="en-US" noProof="0"/>
              <a:t>Click to edit Master title style</a:t>
            </a:r>
          </a:p>
        </p:txBody>
      </p:sp>
      <p:sp>
        <p:nvSpPr>
          <p:cNvPr id="6" name="Footer Placeholder 5">
            <a:extLst>
              <a:ext uri="{FF2B5EF4-FFF2-40B4-BE49-F238E27FC236}">
                <a16:creationId xmlns=""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7" name="Slide Number Placeholder 6">
            <a:extLst>
              <a:ext uri="{FF2B5EF4-FFF2-40B4-BE49-F238E27FC236}">
                <a16:creationId xmlns=""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10" name="Text Placeholder 5">
            <a:extLst>
              <a:ext uri="{FF2B5EF4-FFF2-40B4-BE49-F238E27FC236}">
                <a16:creationId xmlns="" xmlns:a16="http://schemas.microsoft.com/office/drawing/2014/main" id="{6CD52AD9-4495-432B-B01C-26AAF0EAA89F}"/>
              </a:ext>
            </a:extLst>
          </p:cNvPr>
          <p:cNvSpPr>
            <a:spLocks noGrp="1"/>
          </p:cNvSpPr>
          <p:nvPr>
            <p:ph type="body" sz="quarter" idx="12" hasCustomPrompt="1"/>
          </p:nvPr>
        </p:nvSpPr>
        <p:spPr>
          <a:xfrm>
            <a:off x="5109000" y="951013"/>
            <a:ext cx="1980000" cy="252000"/>
          </a:xfrm>
        </p:spPr>
        <p:txBody>
          <a:bodyPr/>
          <a:lstStyle>
            <a:lvl1pPr marL="0" indent="0" algn="ctr">
              <a:buFont typeface="Arial" panose="020B0604020202020204" pitchFamily="34" charset="0"/>
              <a:buNone/>
              <a:defRPr sz="1400">
                <a:solidFill>
                  <a:schemeClr val="tx1">
                    <a:lumMod val="75000"/>
                    <a:lumOff val="25000"/>
                  </a:schemeClr>
                </a:solidFill>
              </a:defRPr>
            </a:lvl1pPr>
          </a:lstStyle>
          <a:p>
            <a:pPr lvl="0"/>
            <a:r>
              <a:rPr lang="en-US" noProof="0"/>
              <a:t>Quadrant Title</a:t>
            </a:r>
          </a:p>
        </p:txBody>
      </p:sp>
      <p:sp>
        <p:nvSpPr>
          <p:cNvPr id="11" name="Text Placeholder 5">
            <a:extLst>
              <a:ext uri="{FF2B5EF4-FFF2-40B4-BE49-F238E27FC236}">
                <a16:creationId xmlns="" xmlns:a16="http://schemas.microsoft.com/office/drawing/2014/main" id="{23E8F54F-C5BD-4FE6-BB69-FEC69BC0FDDD}"/>
              </a:ext>
            </a:extLst>
          </p:cNvPr>
          <p:cNvSpPr>
            <a:spLocks noGrp="1"/>
          </p:cNvSpPr>
          <p:nvPr>
            <p:ph type="body" sz="quarter" idx="13" hasCustomPrompt="1"/>
          </p:nvPr>
        </p:nvSpPr>
        <p:spPr>
          <a:xfrm>
            <a:off x="5109000" y="6046600"/>
            <a:ext cx="1980000" cy="252000"/>
          </a:xfrm>
        </p:spPr>
        <p:txBody>
          <a:bodyPr/>
          <a:lstStyle>
            <a:lvl1pPr marL="0" indent="0" algn="ctr">
              <a:buFont typeface="Arial" panose="020B0604020202020204" pitchFamily="34" charset="0"/>
              <a:buNone/>
              <a:defRPr sz="1400">
                <a:solidFill>
                  <a:schemeClr val="tx1">
                    <a:lumMod val="75000"/>
                    <a:lumOff val="25000"/>
                  </a:schemeClr>
                </a:solidFill>
              </a:defRPr>
            </a:lvl1pPr>
          </a:lstStyle>
          <a:p>
            <a:pPr lvl="0"/>
            <a:r>
              <a:rPr lang="en-US" noProof="0"/>
              <a:t>Quadrant Title</a:t>
            </a:r>
          </a:p>
        </p:txBody>
      </p:sp>
      <p:sp>
        <p:nvSpPr>
          <p:cNvPr id="12" name="Text Placeholder 5">
            <a:extLst>
              <a:ext uri="{FF2B5EF4-FFF2-40B4-BE49-F238E27FC236}">
                <a16:creationId xmlns="" xmlns:a16="http://schemas.microsoft.com/office/drawing/2014/main" id="{AF9EB7E7-72B3-4FD3-B153-815A53CB1B7D}"/>
              </a:ext>
            </a:extLst>
          </p:cNvPr>
          <p:cNvSpPr>
            <a:spLocks noGrp="1"/>
          </p:cNvSpPr>
          <p:nvPr>
            <p:ph type="body" sz="quarter" idx="14" hasCustomPrompt="1"/>
          </p:nvPr>
        </p:nvSpPr>
        <p:spPr>
          <a:xfrm>
            <a:off x="432000" y="3260393"/>
            <a:ext cx="1980000" cy="252000"/>
          </a:xfrm>
        </p:spPr>
        <p:txBody>
          <a:bodyPr/>
          <a:lstStyle>
            <a:lvl1pPr marL="0" indent="0" algn="l">
              <a:buFont typeface="Arial" panose="020B0604020202020204" pitchFamily="34" charset="0"/>
              <a:buNone/>
              <a:defRPr sz="1400">
                <a:solidFill>
                  <a:schemeClr val="tx1">
                    <a:lumMod val="75000"/>
                    <a:lumOff val="25000"/>
                  </a:schemeClr>
                </a:solidFill>
              </a:defRPr>
            </a:lvl1pPr>
          </a:lstStyle>
          <a:p>
            <a:pPr lvl="0"/>
            <a:r>
              <a:rPr lang="en-US" noProof="0"/>
              <a:t>Quadrant Title</a:t>
            </a:r>
          </a:p>
        </p:txBody>
      </p:sp>
      <p:sp>
        <p:nvSpPr>
          <p:cNvPr id="13" name="Text Placeholder 5">
            <a:extLst>
              <a:ext uri="{FF2B5EF4-FFF2-40B4-BE49-F238E27FC236}">
                <a16:creationId xmlns="" xmlns:a16="http://schemas.microsoft.com/office/drawing/2014/main" id="{139AE34A-A4BE-43AA-9A69-9A18D5FC53D8}"/>
              </a:ext>
            </a:extLst>
          </p:cNvPr>
          <p:cNvSpPr>
            <a:spLocks noGrp="1"/>
          </p:cNvSpPr>
          <p:nvPr>
            <p:ph type="body" sz="quarter" idx="15" hasCustomPrompt="1"/>
          </p:nvPr>
        </p:nvSpPr>
        <p:spPr>
          <a:xfrm>
            <a:off x="9792001" y="3260393"/>
            <a:ext cx="1980000" cy="252000"/>
          </a:xfrm>
        </p:spPr>
        <p:txBody>
          <a:bodyPr/>
          <a:lstStyle>
            <a:lvl1pPr marL="0" indent="0" algn="r">
              <a:buFont typeface="Arial" panose="020B0604020202020204" pitchFamily="34" charset="0"/>
              <a:buNone/>
              <a:defRPr sz="1400">
                <a:solidFill>
                  <a:schemeClr val="tx1">
                    <a:lumMod val="75000"/>
                    <a:lumOff val="25000"/>
                  </a:schemeClr>
                </a:solidFill>
              </a:defRPr>
            </a:lvl1pPr>
          </a:lstStyle>
          <a:p>
            <a:pPr lvl="0"/>
            <a:r>
              <a:rPr lang="en-US" noProof="0"/>
              <a:t>Quadrant Title</a:t>
            </a:r>
          </a:p>
        </p:txBody>
      </p:sp>
    </p:spTree>
    <p:extLst>
      <p:ext uri="{BB962C8B-B14F-4D97-AF65-F5344CB8AC3E}">
        <p14:creationId xmlns:p14="http://schemas.microsoft.com/office/powerpoint/2010/main" val="43115063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8_Title Only">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FC626A5-4FF6-42BD-858A-AE4B2C23A6BC}"/>
              </a:ext>
            </a:extLst>
          </p:cNvPr>
          <p:cNvSpPr>
            <a:spLocks noGrp="1"/>
          </p:cNvSpPr>
          <p:nvPr>
            <p:ph type="title"/>
          </p:nvPr>
        </p:nvSpPr>
        <p:spPr/>
        <p:txBody>
          <a:bodyPr/>
          <a:lstStyle>
            <a:lvl1pPr>
              <a:defRPr>
                <a:solidFill>
                  <a:schemeClr val="tx1">
                    <a:lumMod val="75000"/>
                    <a:lumOff val="25000"/>
                  </a:schemeClr>
                </a:solidFill>
              </a:defRPr>
            </a:lvl1pPr>
          </a:lstStyle>
          <a:p>
            <a:r>
              <a:rPr lang="en-US" noProof="0"/>
              <a:t>Click to edit Master title style</a:t>
            </a:r>
          </a:p>
        </p:txBody>
      </p:sp>
      <p:sp>
        <p:nvSpPr>
          <p:cNvPr id="6" name="Footer Placeholder 5">
            <a:extLst>
              <a:ext uri="{FF2B5EF4-FFF2-40B4-BE49-F238E27FC236}">
                <a16:creationId xmlns=""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7" name="Slide Number Placeholder 6">
            <a:extLst>
              <a:ext uri="{FF2B5EF4-FFF2-40B4-BE49-F238E27FC236}">
                <a16:creationId xmlns=""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5" name="Text Placeholder 5">
            <a:extLst>
              <a:ext uri="{FF2B5EF4-FFF2-40B4-BE49-F238E27FC236}">
                <a16:creationId xmlns="" xmlns:a16="http://schemas.microsoft.com/office/drawing/2014/main" id="{9C2BB107-6CD7-47EE-9C59-5345A7F63B02}"/>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8" name="Content Placeholder 2">
            <a:extLst>
              <a:ext uri="{FF2B5EF4-FFF2-40B4-BE49-F238E27FC236}">
                <a16:creationId xmlns="" xmlns:a16="http://schemas.microsoft.com/office/drawing/2014/main" id="{3103194D-3DB5-46F8-9ACE-B2B142B87BE9}"/>
              </a:ext>
            </a:extLst>
          </p:cNvPr>
          <p:cNvSpPr>
            <a:spLocks noGrp="1"/>
          </p:cNvSpPr>
          <p:nvPr>
            <p:ph idx="14"/>
          </p:nvPr>
        </p:nvSpPr>
        <p:spPr>
          <a:xfrm>
            <a:off x="794569" y="2673626"/>
            <a:ext cx="2975206" cy="3269974"/>
          </a:xfrm>
          <a:solidFill>
            <a:schemeClr val="bg1">
              <a:lumMod val="95000"/>
            </a:schemeClr>
          </a:solidFill>
          <a:ln>
            <a:solidFill>
              <a:schemeClr val="bg1">
                <a:lumMod val="85000"/>
              </a:schemeClr>
            </a:solidFill>
          </a:ln>
        </p:spPr>
        <p:txBody>
          <a:bodyPr lIns="136800" tIns="252000" rIns="136800"/>
          <a:lstStyle>
            <a:lvl1pPr marL="266700" indent="-266700">
              <a:buClr>
                <a:schemeClr val="tx1">
                  <a:lumMod val="75000"/>
                  <a:lumOff val="25000"/>
                </a:schemeClr>
              </a:buClr>
              <a:buFont typeface="Arial" panose="020B0604020202020204" pitchFamily="34" charset="0"/>
              <a:buChar char="•"/>
              <a:defRPr/>
            </a:lvl1pPr>
            <a:lvl2pPr>
              <a:buClr>
                <a:schemeClr val="tx1">
                  <a:lumMod val="75000"/>
                  <a:lumOff val="25000"/>
                </a:schemeClr>
              </a:buClr>
              <a:defRPr/>
            </a:lvl2pPr>
            <a:lvl3pPr>
              <a:buClr>
                <a:schemeClr val="tx1">
                  <a:lumMod val="75000"/>
                  <a:lumOff val="25000"/>
                </a:schemeClr>
              </a:buClr>
              <a:defRPr/>
            </a:lvl3pPr>
            <a:lvl4pPr>
              <a:buClr>
                <a:schemeClr val="tx1">
                  <a:lumMod val="75000"/>
                  <a:lumOff val="25000"/>
                </a:schemeClr>
              </a:buClr>
              <a:defRPr/>
            </a:lvl4pPr>
            <a:lvl5pPr>
              <a:buClr>
                <a:schemeClr val="tx1">
                  <a:lumMod val="75000"/>
                  <a:lumOff val="25000"/>
                </a:schemeClr>
              </a:buClr>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9" name="Content Placeholder 2">
            <a:extLst>
              <a:ext uri="{FF2B5EF4-FFF2-40B4-BE49-F238E27FC236}">
                <a16:creationId xmlns="" xmlns:a16="http://schemas.microsoft.com/office/drawing/2014/main" id="{3569837A-DE3B-4C2A-B811-BCC93B8681FC}"/>
              </a:ext>
            </a:extLst>
          </p:cNvPr>
          <p:cNvSpPr>
            <a:spLocks noGrp="1"/>
          </p:cNvSpPr>
          <p:nvPr>
            <p:ph idx="15"/>
          </p:nvPr>
        </p:nvSpPr>
        <p:spPr>
          <a:xfrm>
            <a:off x="4614397" y="2673626"/>
            <a:ext cx="2975206" cy="3269974"/>
          </a:xfrm>
          <a:solidFill>
            <a:schemeClr val="bg1">
              <a:lumMod val="95000"/>
            </a:schemeClr>
          </a:solidFill>
          <a:ln>
            <a:solidFill>
              <a:schemeClr val="bg1">
                <a:lumMod val="85000"/>
              </a:schemeClr>
            </a:solidFill>
          </a:ln>
        </p:spPr>
        <p:txBody>
          <a:bodyPr lIns="136800" tIns="252000" rIns="136800"/>
          <a:lstStyle>
            <a:lvl1pPr marL="266700" indent="-266700">
              <a:buClr>
                <a:schemeClr val="tx1">
                  <a:lumMod val="75000"/>
                  <a:lumOff val="25000"/>
                </a:schemeClr>
              </a:buClr>
              <a:buFont typeface="Arial" panose="020B0604020202020204" pitchFamily="34" charset="0"/>
              <a:buChar char="•"/>
              <a:defRPr/>
            </a:lvl1pPr>
            <a:lvl2pPr>
              <a:buClr>
                <a:schemeClr val="tx1">
                  <a:lumMod val="75000"/>
                  <a:lumOff val="25000"/>
                </a:schemeClr>
              </a:buClr>
              <a:defRPr/>
            </a:lvl2pPr>
            <a:lvl3pPr>
              <a:buClr>
                <a:schemeClr val="tx1">
                  <a:lumMod val="75000"/>
                  <a:lumOff val="25000"/>
                </a:schemeClr>
              </a:buClr>
              <a:defRPr/>
            </a:lvl3pPr>
            <a:lvl4pPr>
              <a:buClr>
                <a:schemeClr val="tx1">
                  <a:lumMod val="75000"/>
                  <a:lumOff val="25000"/>
                </a:schemeClr>
              </a:buClr>
              <a:defRPr/>
            </a:lvl4pPr>
            <a:lvl5pPr>
              <a:buClr>
                <a:schemeClr val="tx1">
                  <a:lumMod val="75000"/>
                  <a:lumOff val="25000"/>
                </a:schemeClr>
              </a:buClr>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 name="Content Placeholder 2">
            <a:extLst>
              <a:ext uri="{FF2B5EF4-FFF2-40B4-BE49-F238E27FC236}">
                <a16:creationId xmlns="" xmlns:a16="http://schemas.microsoft.com/office/drawing/2014/main" id="{A914D45E-73D5-4807-A6F8-1A996A31F7F2}"/>
              </a:ext>
            </a:extLst>
          </p:cNvPr>
          <p:cNvSpPr>
            <a:spLocks noGrp="1"/>
          </p:cNvSpPr>
          <p:nvPr>
            <p:ph idx="16"/>
          </p:nvPr>
        </p:nvSpPr>
        <p:spPr>
          <a:xfrm>
            <a:off x="8434225" y="2673626"/>
            <a:ext cx="2975206" cy="3269974"/>
          </a:xfrm>
          <a:solidFill>
            <a:schemeClr val="bg1">
              <a:lumMod val="95000"/>
            </a:schemeClr>
          </a:solidFill>
          <a:ln>
            <a:solidFill>
              <a:schemeClr val="bg1">
                <a:lumMod val="85000"/>
              </a:schemeClr>
            </a:solidFill>
          </a:ln>
        </p:spPr>
        <p:txBody>
          <a:bodyPr lIns="136800" tIns="252000" rIns="136800"/>
          <a:lstStyle>
            <a:lvl1pPr marL="266700" indent="-266700">
              <a:buClr>
                <a:schemeClr val="tx1">
                  <a:lumMod val="75000"/>
                  <a:lumOff val="25000"/>
                </a:schemeClr>
              </a:buClr>
              <a:buFont typeface="Arial" panose="020B0604020202020204" pitchFamily="34" charset="0"/>
              <a:buChar char="•"/>
              <a:defRPr/>
            </a:lvl1pPr>
            <a:lvl2pPr>
              <a:buClr>
                <a:schemeClr val="tx1">
                  <a:lumMod val="75000"/>
                  <a:lumOff val="25000"/>
                </a:schemeClr>
              </a:buClr>
              <a:defRPr/>
            </a:lvl2pPr>
            <a:lvl3pPr>
              <a:buClr>
                <a:schemeClr val="tx1">
                  <a:lumMod val="75000"/>
                  <a:lumOff val="25000"/>
                </a:schemeClr>
              </a:buClr>
              <a:defRPr/>
            </a:lvl3pPr>
            <a:lvl4pPr>
              <a:buClr>
                <a:schemeClr val="tx1">
                  <a:lumMod val="75000"/>
                  <a:lumOff val="25000"/>
                </a:schemeClr>
              </a:buClr>
              <a:defRPr/>
            </a:lvl4pPr>
            <a:lvl5pPr>
              <a:buClr>
                <a:schemeClr val="tx1">
                  <a:lumMod val="75000"/>
                  <a:lumOff val="25000"/>
                </a:schemeClr>
              </a:buClr>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 name="Content Placeholder 2">
            <a:extLst>
              <a:ext uri="{FF2B5EF4-FFF2-40B4-BE49-F238E27FC236}">
                <a16:creationId xmlns="" xmlns:a16="http://schemas.microsoft.com/office/drawing/2014/main" id="{20206252-95E9-4C8F-8EB4-26F27AC6FB4D}"/>
              </a:ext>
            </a:extLst>
          </p:cNvPr>
          <p:cNvSpPr>
            <a:spLocks noGrp="1"/>
          </p:cNvSpPr>
          <p:nvPr>
            <p:ph idx="1" hasCustomPrompt="1"/>
          </p:nvPr>
        </p:nvSpPr>
        <p:spPr>
          <a:xfrm>
            <a:off x="794569" y="1728000"/>
            <a:ext cx="2975206" cy="720000"/>
          </a:xfrm>
          <a:noFill/>
          <a:ln w="28575">
            <a:noFill/>
          </a:ln>
        </p:spPr>
        <p:txBody>
          <a:bodyPr lIns="108000" tIns="36000" rIns="108000" bIns="36000" anchor="ctr"/>
          <a:lstStyle>
            <a:lvl1pPr marL="0" indent="0" algn="ctr">
              <a:buNone/>
              <a:defRPr>
                <a:solidFill>
                  <a:schemeClr val="accent1"/>
                </a:solidFill>
                <a:latin typeface="+mj-lt"/>
              </a:defRPr>
            </a:lvl1pPr>
          </a:lstStyle>
          <a:p>
            <a:pPr lvl="0"/>
            <a:r>
              <a:rPr lang="en-US" noProof="0"/>
              <a:t>Section 1 Title</a:t>
            </a:r>
          </a:p>
        </p:txBody>
      </p:sp>
      <p:sp>
        <p:nvSpPr>
          <p:cNvPr id="12" name="Content Placeholder 2">
            <a:extLst>
              <a:ext uri="{FF2B5EF4-FFF2-40B4-BE49-F238E27FC236}">
                <a16:creationId xmlns="" xmlns:a16="http://schemas.microsoft.com/office/drawing/2014/main" id="{9256C163-60A0-49AC-9FEA-A56ACF30FA33}"/>
              </a:ext>
            </a:extLst>
          </p:cNvPr>
          <p:cNvSpPr>
            <a:spLocks noGrp="1"/>
          </p:cNvSpPr>
          <p:nvPr>
            <p:ph idx="12" hasCustomPrompt="1"/>
          </p:nvPr>
        </p:nvSpPr>
        <p:spPr>
          <a:xfrm>
            <a:off x="4614397" y="1728000"/>
            <a:ext cx="2975206" cy="720000"/>
          </a:xfrm>
          <a:noFill/>
          <a:ln w="28575">
            <a:noFill/>
          </a:ln>
        </p:spPr>
        <p:txBody>
          <a:bodyPr lIns="108000" tIns="36000" rIns="108000" bIns="36000" anchor="ctr"/>
          <a:lstStyle>
            <a:lvl1pPr marL="0" indent="0" algn="ctr">
              <a:buNone/>
              <a:defRPr>
                <a:solidFill>
                  <a:schemeClr val="accent1"/>
                </a:solidFill>
                <a:latin typeface="+mj-lt"/>
              </a:defRPr>
            </a:lvl1pPr>
          </a:lstStyle>
          <a:p>
            <a:pPr lvl="0"/>
            <a:r>
              <a:rPr lang="en-US" noProof="0"/>
              <a:t>Section 2 Title</a:t>
            </a:r>
          </a:p>
        </p:txBody>
      </p:sp>
      <p:sp>
        <p:nvSpPr>
          <p:cNvPr id="13" name="Content Placeholder 2">
            <a:extLst>
              <a:ext uri="{FF2B5EF4-FFF2-40B4-BE49-F238E27FC236}">
                <a16:creationId xmlns="" xmlns:a16="http://schemas.microsoft.com/office/drawing/2014/main" id="{FAF68729-4DB7-4514-BF22-9950FB3ECC3E}"/>
              </a:ext>
            </a:extLst>
          </p:cNvPr>
          <p:cNvSpPr>
            <a:spLocks noGrp="1"/>
          </p:cNvSpPr>
          <p:nvPr>
            <p:ph idx="13" hasCustomPrompt="1"/>
          </p:nvPr>
        </p:nvSpPr>
        <p:spPr>
          <a:xfrm>
            <a:off x="8434225" y="1728000"/>
            <a:ext cx="2975206" cy="720000"/>
          </a:xfrm>
          <a:noFill/>
          <a:ln w="28575">
            <a:noFill/>
          </a:ln>
        </p:spPr>
        <p:txBody>
          <a:bodyPr lIns="108000" tIns="36000" rIns="108000" bIns="36000" anchor="ctr"/>
          <a:lstStyle>
            <a:lvl1pPr marL="0" indent="0" algn="ctr">
              <a:buNone/>
              <a:defRPr>
                <a:solidFill>
                  <a:schemeClr val="accent1"/>
                </a:solidFill>
                <a:latin typeface="+mj-lt"/>
              </a:defRPr>
            </a:lvl1pPr>
          </a:lstStyle>
          <a:p>
            <a:pPr lvl="0"/>
            <a:r>
              <a:rPr lang="en-US" noProof="0"/>
              <a:t>Section 3 Title</a:t>
            </a:r>
          </a:p>
        </p:txBody>
      </p:sp>
      <p:sp>
        <p:nvSpPr>
          <p:cNvPr id="14" name="Rectangle 6">
            <a:extLst>
              <a:ext uri="{FF2B5EF4-FFF2-40B4-BE49-F238E27FC236}">
                <a16:creationId xmlns="" xmlns:a16="http://schemas.microsoft.com/office/drawing/2014/main" id="{567F4AE9-9C59-4A3C-9E27-EFC9EE499EB4}"/>
              </a:ext>
              <a:ext uri="{C183D7F6-B498-43B3-948B-1728B52AA6E4}">
                <adec:decorative xmlns="" xmlns:adec="http://schemas.microsoft.com/office/drawing/2017/decorative" val="1"/>
              </a:ext>
            </a:extLst>
          </p:cNvPr>
          <p:cNvSpPr/>
          <p:nvPr userDrawn="1"/>
        </p:nvSpPr>
        <p:spPr>
          <a:xfrm>
            <a:off x="794568" y="2344813"/>
            <a:ext cx="2975207" cy="144000"/>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Lst>
            <a:ahLst/>
            <a:cxnLst>
              <a:cxn ang="0">
                <a:pos x="connsiteX0" y="connsiteY0"/>
              </a:cxn>
              <a:cxn ang="0">
                <a:pos x="connsiteX1" y="connsiteY1"/>
              </a:cxn>
              <a:cxn ang="0">
                <a:pos x="connsiteX2" y="connsiteY2"/>
              </a:cxn>
              <a:cxn ang="0">
                <a:pos x="connsiteX3" y="connsiteY3"/>
              </a:cxn>
            </a:cxnLst>
            <a:rect l="l" t="t" r="r" b="b"/>
            <a:pathLst>
              <a:path w="4330700" h="588834">
                <a:moveTo>
                  <a:pt x="4330700" y="0"/>
                </a:moveTo>
                <a:lnTo>
                  <a:pt x="4330700" y="588834"/>
                </a:lnTo>
                <a:lnTo>
                  <a:pt x="0" y="588834"/>
                </a:lnTo>
                <a:lnTo>
                  <a:pt x="0" y="0"/>
                </a:lnTo>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Rectangle 6">
            <a:extLst>
              <a:ext uri="{FF2B5EF4-FFF2-40B4-BE49-F238E27FC236}">
                <a16:creationId xmlns="" xmlns:a16="http://schemas.microsoft.com/office/drawing/2014/main" id="{3DA09F5A-AF46-4646-A84F-35C1002AF73E}"/>
              </a:ext>
              <a:ext uri="{C183D7F6-B498-43B3-948B-1728B52AA6E4}">
                <adec:decorative xmlns="" xmlns:adec="http://schemas.microsoft.com/office/drawing/2017/decorative" val="1"/>
              </a:ext>
            </a:extLst>
          </p:cNvPr>
          <p:cNvSpPr/>
          <p:nvPr userDrawn="1"/>
        </p:nvSpPr>
        <p:spPr>
          <a:xfrm flipH="1" flipV="1">
            <a:off x="794568" y="1656000"/>
            <a:ext cx="2975207" cy="144000"/>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Lst>
            <a:ahLst/>
            <a:cxnLst>
              <a:cxn ang="0">
                <a:pos x="connsiteX0" y="connsiteY0"/>
              </a:cxn>
              <a:cxn ang="0">
                <a:pos x="connsiteX1" y="connsiteY1"/>
              </a:cxn>
              <a:cxn ang="0">
                <a:pos x="connsiteX2" y="connsiteY2"/>
              </a:cxn>
              <a:cxn ang="0">
                <a:pos x="connsiteX3" y="connsiteY3"/>
              </a:cxn>
            </a:cxnLst>
            <a:rect l="l" t="t" r="r" b="b"/>
            <a:pathLst>
              <a:path w="4330700" h="588834">
                <a:moveTo>
                  <a:pt x="4330700" y="0"/>
                </a:moveTo>
                <a:lnTo>
                  <a:pt x="4330700" y="588834"/>
                </a:lnTo>
                <a:lnTo>
                  <a:pt x="0" y="588834"/>
                </a:lnTo>
                <a:lnTo>
                  <a:pt x="0" y="0"/>
                </a:lnTo>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Rectangle 6">
            <a:extLst>
              <a:ext uri="{FF2B5EF4-FFF2-40B4-BE49-F238E27FC236}">
                <a16:creationId xmlns="" xmlns:a16="http://schemas.microsoft.com/office/drawing/2014/main" id="{36D8447C-AA9F-491F-8EE4-A151146D11A9}"/>
              </a:ext>
              <a:ext uri="{C183D7F6-B498-43B3-948B-1728B52AA6E4}">
                <adec:decorative xmlns="" xmlns:adec="http://schemas.microsoft.com/office/drawing/2017/decorative" val="1"/>
              </a:ext>
            </a:extLst>
          </p:cNvPr>
          <p:cNvSpPr/>
          <p:nvPr userDrawn="1"/>
        </p:nvSpPr>
        <p:spPr>
          <a:xfrm>
            <a:off x="4608396" y="2344813"/>
            <a:ext cx="2975207" cy="144000"/>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Lst>
            <a:ahLst/>
            <a:cxnLst>
              <a:cxn ang="0">
                <a:pos x="connsiteX0" y="connsiteY0"/>
              </a:cxn>
              <a:cxn ang="0">
                <a:pos x="connsiteX1" y="connsiteY1"/>
              </a:cxn>
              <a:cxn ang="0">
                <a:pos x="connsiteX2" y="connsiteY2"/>
              </a:cxn>
              <a:cxn ang="0">
                <a:pos x="connsiteX3" y="connsiteY3"/>
              </a:cxn>
            </a:cxnLst>
            <a:rect l="l" t="t" r="r" b="b"/>
            <a:pathLst>
              <a:path w="4330700" h="588834">
                <a:moveTo>
                  <a:pt x="4330700" y="0"/>
                </a:moveTo>
                <a:lnTo>
                  <a:pt x="4330700" y="588834"/>
                </a:lnTo>
                <a:lnTo>
                  <a:pt x="0" y="588834"/>
                </a:lnTo>
                <a:lnTo>
                  <a:pt x="0" y="0"/>
                </a:lnTo>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Rectangle 6">
            <a:extLst>
              <a:ext uri="{FF2B5EF4-FFF2-40B4-BE49-F238E27FC236}">
                <a16:creationId xmlns="" xmlns:a16="http://schemas.microsoft.com/office/drawing/2014/main" id="{826B47AC-1601-4AA8-BEB3-930A9A37FC54}"/>
              </a:ext>
              <a:ext uri="{C183D7F6-B498-43B3-948B-1728B52AA6E4}">
                <adec:decorative xmlns="" xmlns:adec="http://schemas.microsoft.com/office/drawing/2017/decorative" val="1"/>
              </a:ext>
            </a:extLst>
          </p:cNvPr>
          <p:cNvSpPr/>
          <p:nvPr userDrawn="1"/>
        </p:nvSpPr>
        <p:spPr>
          <a:xfrm flipH="1" flipV="1">
            <a:off x="4608396" y="1656000"/>
            <a:ext cx="2975207" cy="144000"/>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Lst>
            <a:ahLst/>
            <a:cxnLst>
              <a:cxn ang="0">
                <a:pos x="connsiteX0" y="connsiteY0"/>
              </a:cxn>
              <a:cxn ang="0">
                <a:pos x="connsiteX1" y="connsiteY1"/>
              </a:cxn>
              <a:cxn ang="0">
                <a:pos x="connsiteX2" y="connsiteY2"/>
              </a:cxn>
              <a:cxn ang="0">
                <a:pos x="connsiteX3" y="connsiteY3"/>
              </a:cxn>
            </a:cxnLst>
            <a:rect l="l" t="t" r="r" b="b"/>
            <a:pathLst>
              <a:path w="4330700" h="588834">
                <a:moveTo>
                  <a:pt x="4330700" y="0"/>
                </a:moveTo>
                <a:lnTo>
                  <a:pt x="4330700" y="588834"/>
                </a:lnTo>
                <a:lnTo>
                  <a:pt x="0" y="588834"/>
                </a:lnTo>
                <a:lnTo>
                  <a:pt x="0" y="0"/>
                </a:lnTo>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Rectangle 6">
            <a:extLst>
              <a:ext uri="{FF2B5EF4-FFF2-40B4-BE49-F238E27FC236}">
                <a16:creationId xmlns="" xmlns:a16="http://schemas.microsoft.com/office/drawing/2014/main" id="{EFC9E01C-1D66-47F5-B8D1-BF6041620EE5}"/>
              </a:ext>
              <a:ext uri="{C183D7F6-B498-43B3-948B-1728B52AA6E4}">
                <adec:decorative xmlns="" xmlns:adec="http://schemas.microsoft.com/office/drawing/2017/decorative" val="1"/>
              </a:ext>
            </a:extLst>
          </p:cNvPr>
          <p:cNvSpPr/>
          <p:nvPr userDrawn="1"/>
        </p:nvSpPr>
        <p:spPr>
          <a:xfrm>
            <a:off x="8434225" y="2344813"/>
            <a:ext cx="2975207" cy="144000"/>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Lst>
            <a:ahLst/>
            <a:cxnLst>
              <a:cxn ang="0">
                <a:pos x="connsiteX0" y="connsiteY0"/>
              </a:cxn>
              <a:cxn ang="0">
                <a:pos x="connsiteX1" y="connsiteY1"/>
              </a:cxn>
              <a:cxn ang="0">
                <a:pos x="connsiteX2" y="connsiteY2"/>
              </a:cxn>
              <a:cxn ang="0">
                <a:pos x="connsiteX3" y="connsiteY3"/>
              </a:cxn>
            </a:cxnLst>
            <a:rect l="l" t="t" r="r" b="b"/>
            <a:pathLst>
              <a:path w="4330700" h="588834">
                <a:moveTo>
                  <a:pt x="4330700" y="0"/>
                </a:moveTo>
                <a:lnTo>
                  <a:pt x="4330700" y="588834"/>
                </a:lnTo>
                <a:lnTo>
                  <a:pt x="0" y="588834"/>
                </a:lnTo>
                <a:lnTo>
                  <a:pt x="0" y="0"/>
                </a:lnTo>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Rectangle 6">
            <a:extLst>
              <a:ext uri="{FF2B5EF4-FFF2-40B4-BE49-F238E27FC236}">
                <a16:creationId xmlns="" xmlns:a16="http://schemas.microsoft.com/office/drawing/2014/main" id="{9F5FC000-6DCF-4A02-B144-CC77E752DBA0}"/>
              </a:ext>
              <a:ext uri="{C183D7F6-B498-43B3-948B-1728B52AA6E4}">
                <adec:decorative xmlns="" xmlns:adec="http://schemas.microsoft.com/office/drawing/2017/decorative" val="1"/>
              </a:ext>
            </a:extLst>
          </p:cNvPr>
          <p:cNvSpPr/>
          <p:nvPr userDrawn="1"/>
        </p:nvSpPr>
        <p:spPr>
          <a:xfrm flipH="1" flipV="1">
            <a:off x="8434225" y="1656000"/>
            <a:ext cx="2975207" cy="144000"/>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Lst>
            <a:ahLst/>
            <a:cxnLst>
              <a:cxn ang="0">
                <a:pos x="connsiteX0" y="connsiteY0"/>
              </a:cxn>
              <a:cxn ang="0">
                <a:pos x="connsiteX1" y="connsiteY1"/>
              </a:cxn>
              <a:cxn ang="0">
                <a:pos x="connsiteX2" y="connsiteY2"/>
              </a:cxn>
              <a:cxn ang="0">
                <a:pos x="connsiteX3" y="connsiteY3"/>
              </a:cxn>
            </a:cxnLst>
            <a:rect l="l" t="t" r="r" b="b"/>
            <a:pathLst>
              <a:path w="4330700" h="588834">
                <a:moveTo>
                  <a:pt x="4330700" y="0"/>
                </a:moveTo>
                <a:lnTo>
                  <a:pt x="4330700" y="588834"/>
                </a:lnTo>
                <a:lnTo>
                  <a:pt x="0" y="588834"/>
                </a:lnTo>
                <a:lnTo>
                  <a:pt x="0" y="0"/>
                </a:lnTo>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pic>
        <p:nvPicPr>
          <p:cNvPr id="20" name="Graphic 19" descr="Right Arrow">
            <a:extLst>
              <a:ext uri="{FF2B5EF4-FFF2-40B4-BE49-F238E27FC236}">
                <a16:creationId xmlns="" xmlns:a16="http://schemas.microsoft.com/office/drawing/2014/main" id="{74A090BA-639F-4C16-9838-60A32BE3A1D6}"/>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 xmlns:asvg="http://schemas.microsoft.com/office/drawing/2016/SVG/main" r:embed="rId3"/>
              </a:ext>
            </a:extLst>
          </a:blip>
          <a:stretch>
            <a:fillRect/>
          </a:stretch>
        </p:blipFill>
        <p:spPr>
          <a:xfrm flipH="1">
            <a:off x="4081865" y="3932250"/>
            <a:ext cx="220441" cy="376363"/>
          </a:xfrm>
          <a:prstGeom prst="rect">
            <a:avLst/>
          </a:prstGeom>
        </p:spPr>
      </p:pic>
      <p:pic>
        <p:nvPicPr>
          <p:cNvPr id="21" name="Graphic 20" descr="Right Arrow">
            <a:extLst>
              <a:ext uri="{FF2B5EF4-FFF2-40B4-BE49-F238E27FC236}">
                <a16:creationId xmlns="" xmlns:a16="http://schemas.microsoft.com/office/drawing/2014/main" id="{DF58D762-A719-4FC3-BF9E-7B858F0D9166}"/>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 xmlns:asvg="http://schemas.microsoft.com/office/drawing/2016/SVG/main" r:embed="rId3"/>
              </a:ext>
            </a:extLst>
          </a:blip>
          <a:stretch>
            <a:fillRect/>
          </a:stretch>
        </p:blipFill>
        <p:spPr>
          <a:xfrm flipH="1">
            <a:off x="7901693" y="3932250"/>
            <a:ext cx="220441" cy="376363"/>
          </a:xfrm>
          <a:prstGeom prst="rect">
            <a:avLst/>
          </a:prstGeom>
        </p:spPr>
      </p:pic>
    </p:spTree>
    <p:extLst>
      <p:ext uri="{BB962C8B-B14F-4D97-AF65-F5344CB8AC3E}">
        <p14:creationId xmlns:p14="http://schemas.microsoft.com/office/powerpoint/2010/main" val="132734946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9_Title Only">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FC626A5-4FF6-42BD-858A-AE4B2C23A6BC}"/>
              </a:ext>
            </a:extLst>
          </p:cNvPr>
          <p:cNvSpPr>
            <a:spLocks noGrp="1"/>
          </p:cNvSpPr>
          <p:nvPr>
            <p:ph type="title"/>
          </p:nvPr>
        </p:nvSpPr>
        <p:spPr/>
        <p:txBody>
          <a:bodyPr/>
          <a:lstStyle>
            <a:lvl1pPr>
              <a:defRPr>
                <a:solidFill>
                  <a:schemeClr val="tx1">
                    <a:lumMod val="75000"/>
                    <a:lumOff val="25000"/>
                  </a:schemeClr>
                </a:solidFill>
              </a:defRPr>
            </a:lvl1pPr>
          </a:lstStyle>
          <a:p>
            <a:r>
              <a:rPr lang="en-US" noProof="0"/>
              <a:t>Click to edit Master title style</a:t>
            </a:r>
          </a:p>
        </p:txBody>
      </p:sp>
      <p:sp>
        <p:nvSpPr>
          <p:cNvPr id="6" name="Footer Placeholder 5">
            <a:extLst>
              <a:ext uri="{FF2B5EF4-FFF2-40B4-BE49-F238E27FC236}">
                <a16:creationId xmlns=""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7" name="Slide Number Placeholder 6">
            <a:extLst>
              <a:ext uri="{FF2B5EF4-FFF2-40B4-BE49-F238E27FC236}">
                <a16:creationId xmlns=""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5" name="Text Placeholder 5">
            <a:extLst>
              <a:ext uri="{FF2B5EF4-FFF2-40B4-BE49-F238E27FC236}">
                <a16:creationId xmlns="" xmlns:a16="http://schemas.microsoft.com/office/drawing/2014/main" id="{9C2BB107-6CD7-47EE-9C59-5345A7F63B02}"/>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9" name="Text Placeholder 10">
            <a:extLst>
              <a:ext uri="{FF2B5EF4-FFF2-40B4-BE49-F238E27FC236}">
                <a16:creationId xmlns="" xmlns:a16="http://schemas.microsoft.com/office/drawing/2014/main" id="{7811C96E-0DEE-4C3C-914D-3D8E37D685D8}"/>
              </a:ext>
            </a:extLst>
          </p:cNvPr>
          <p:cNvSpPr>
            <a:spLocks noGrp="1"/>
          </p:cNvSpPr>
          <p:nvPr>
            <p:ph type="body" sz="quarter" idx="33" hasCustomPrompt="1"/>
          </p:nvPr>
        </p:nvSpPr>
        <p:spPr>
          <a:xfrm>
            <a:off x="316466" y="4173151"/>
            <a:ext cx="608493" cy="201776"/>
          </a:xfrm>
        </p:spPr>
        <p:txBody>
          <a:bodyPr anchor="ctr"/>
          <a:lstStyle>
            <a:lvl1pPr marL="0" indent="0" algn="ctr">
              <a:buNone/>
              <a:defRPr sz="1400" b="1">
                <a:solidFill>
                  <a:schemeClr val="tx1">
                    <a:lumMod val="75000"/>
                    <a:lumOff val="25000"/>
                  </a:schemeClr>
                </a:solidFill>
                <a:latin typeface="+mj-lt"/>
              </a:defRPr>
            </a:lvl1pPr>
          </a:lstStyle>
          <a:p>
            <a:pPr lvl="0"/>
            <a:r>
              <a:rPr lang="en-US" noProof="0"/>
              <a:t>Year</a:t>
            </a:r>
          </a:p>
        </p:txBody>
      </p:sp>
      <p:sp>
        <p:nvSpPr>
          <p:cNvPr id="10" name="Text Placeholder 10">
            <a:extLst>
              <a:ext uri="{FF2B5EF4-FFF2-40B4-BE49-F238E27FC236}">
                <a16:creationId xmlns="" xmlns:a16="http://schemas.microsoft.com/office/drawing/2014/main" id="{401495E4-6A47-4169-8AF4-736F7CF55C37}"/>
              </a:ext>
            </a:extLst>
          </p:cNvPr>
          <p:cNvSpPr>
            <a:spLocks noGrp="1"/>
          </p:cNvSpPr>
          <p:nvPr>
            <p:ph type="body" sz="quarter" idx="34" hasCustomPrompt="1"/>
          </p:nvPr>
        </p:nvSpPr>
        <p:spPr>
          <a:xfrm>
            <a:off x="431799" y="3724159"/>
            <a:ext cx="377825" cy="201776"/>
          </a:xfrm>
        </p:spPr>
        <p:txBody>
          <a:bodyPr/>
          <a:lstStyle>
            <a:lvl1pPr marL="0" indent="0" algn="ctr">
              <a:buNone/>
              <a:defRPr sz="1200">
                <a:solidFill>
                  <a:schemeClr val="tx1">
                    <a:lumMod val="75000"/>
                    <a:lumOff val="25000"/>
                  </a:schemeClr>
                </a:solidFill>
              </a:defRPr>
            </a:lvl1pPr>
          </a:lstStyle>
          <a:p>
            <a:pPr lvl="0"/>
            <a:r>
              <a:rPr lang="en-US" noProof="0"/>
              <a:t>MM</a:t>
            </a:r>
          </a:p>
        </p:txBody>
      </p:sp>
      <p:sp>
        <p:nvSpPr>
          <p:cNvPr id="11" name="Text Placeholder 10">
            <a:extLst>
              <a:ext uri="{FF2B5EF4-FFF2-40B4-BE49-F238E27FC236}">
                <a16:creationId xmlns="" xmlns:a16="http://schemas.microsoft.com/office/drawing/2014/main" id="{4A350147-917D-4020-B9C3-CE41143A103A}"/>
              </a:ext>
            </a:extLst>
          </p:cNvPr>
          <p:cNvSpPr>
            <a:spLocks noGrp="1"/>
          </p:cNvSpPr>
          <p:nvPr>
            <p:ph type="body" sz="quarter" idx="35" hasCustomPrompt="1"/>
          </p:nvPr>
        </p:nvSpPr>
        <p:spPr>
          <a:xfrm>
            <a:off x="903816" y="3724159"/>
            <a:ext cx="377825" cy="201776"/>
          </a:xfrm>
        </p:spPr>
        <p:txBody>
          <a:bodyPr/>
          <a:lstStyle>
            <a:lvl1pPr marL="0" indent="0" algn="ctr">
              <a:buNone/>
              <a:defRPr sz="1200">
                <a:solidFill>
                  <a:schemeClr val="tx1">
                    <a:lumMod val="75000"/>
                    <a:lumOff val="25000"/>
                  </a:schemeClr>
                </a:solidFill>
              </a:defRPr>
            </a:lvl1pPr>
          </a:lstStyle>
          <a:p>
            <a:pPr lvl="0"/>
            <a:r>
              <a:rPr lang="en-US" noProof="0"/>
              <a:t>MM</a:t>
            </a:r>
          </a:p>
        </p:txBody>
      </p:sp>
      <p:sp>
        <p:nvSpPr>
          <p:cNvPr id="12" name="Text Placeholder 10">
            <a:extLst>
              <a:ext uri="{FF2B5EF4-FFF2-40B4-BE49-F238E27FC236}">
                <a16:creationId xmlns="" xmlns:a16="http://schemas.microsoft.com/office/drawing/2014/main" id="{595A6F9E-88A2-46C6-B4B4-642D65C42C1E}"/>
              </a:ext>
            </a:extLst>
          </p:cNvPr>
          <p:cNvSpPr>
            <a:spLocks noGrp="1"/>
          </p:cNvSpPr>
          <p:nvPr>
            <p:ph type="body" sz="quarter" idx="36" hasCustomPrompt="1"/>
          </p:nvPr>
        </p:nvSpPr>
        <p:spPr>
          <a:xfrm>
            <a:off x="1375833" y="3724159"/>
            <a:ext cx="377825" cy="201776"/>
          </a:xfrm>
        </p:spPr>
        <p:txBody>
          <a:bodyPr/>
          <a:lstStyle>
            <a:lvl1pPr marL="0" indent="0" algn="ctr">
              <a:buNone/>
              <a:defRPr sz="1200">
                <a:solidFill>
                  <a:schemeClr val="tx1">
                    <a:lumMod val="75000"/>
                    <a:lumOff val="25000"/>
                  </a:schemeClr>
                </a:solidFill>
              </a:defRPr>
            </a:lvl1pPr>
          </a:lstStyle>
          <a:p>
            <a:pPr lvl="0"/>
            <a:r>
              <a:rPr lang="en-US" noProof="0"/>
              <a:t>MM</a:t>
            </a:r>
          </a:p>
        </p:txBody>
      </p:sp>
      <p:sp>
        <p:nvSpPr>
          <p:cNvPr id="13" name="Text Placeholder 10">
            <a:extLst>
              <a:ext uri="{FF2B5EF4-FFF2-40B4-BE49-F238E27FC236}">
                <a16:creationId xmlns="" xmlns:a16="http://schemas.microsoft.com/office/drawing/2014/main" id="{11C0F1C3-D7E3-418A-8706-CD257C1F5B6A}"/>
              </a:ext>
            </a:extLst>
          </p:cNvPr>
          <p:cNvSpPr>
            <a:spLocks noGrp="1"/>
          </p:cNvSpPr>
          <p:nvPr>
            <p:ph type="body" sz="quarter" idx="37" hasCustomPrompt="1"/>
          </p:nvPr>
        </p:nvSpPr>
        <p:spPr>
          <a:xfrm>
            <a:off x="1847850" y="3724159"/>
            <a:ext cx="377825" cy="201776"/>
          </a:xfrm>
        </p:spPr>
        <p:txBody>
          <a:bodyPr/>
          <a:lstStyle>
            <a:lvl1pPr marL="0" indent="0" algn="ctr">
              <a:buNone/>
              <a:defRPr sz="1200">
                <a:solidFill>
                  <a:schemeClr val="tx1">
                    <a:lumMod val="75000"/>
                    <a:lumOff val="25000"/>
                  </a:schemeClr>
                </a:solidFill>
              </a:defRPr>
            </a:lvl1pPr>
          </a:lstStyle>
          <a:p>
            <a:pPr lvl="0"/>
            <a:r>
              <a:rPr lang="en-US" noProof="0"/>
              <a:t>MM</a:t>
            </a:r>
          </a:p>
        </p:txBody>
      </p:sp>
      <p:sp>
        <p:nvSpPr>
          <p:cNvPr id="14" name="Text Placeholder 10">
            <a:extLst>
              <a:ext uri="{FF2B5EF4-FFF2-40B4-BE49-F238E27FC236}">
                <a16:creationId xmlns="" xmlns:a16="http://schemas.microsoft.com/office/drawing/2014/main" id="{105D759B-EB6D-4560-B0B8-1F7EB7D1B841}"/>
              </a:ext>
            </a:extLst>
          </p:cNvPr>
          <p:cNvSpPr>
            <a:spLocks noGrp="1"/>
          </p:cNvSpPr>
          <p:nvPr>
            <p:ph type="body" sz="quarter" idx="38" hasCustomPrompt="1"/>
          </p:nvPr>
        </p:nvSpPr>
        <p:spPr>
          <a:xfrm>
            <a:off x="5980666" y="4173151"/>
            <a:ext cx="608493" cy="201776"/>
          </a:xfrm>
        </p:spPr>
        <p:txBody>
          <a:bodyPr anchor="ctr"/>
          <a:lstStyle>
            <a:lvl1pPr marL="0" indent="0" algn="ctr">
              <a:buNone/>
              <a:defRPr sz="1400" b="1">
                <a:solidFill>
                  <a:schemeClr val="tx1">
                    <a:lumMod val="75000"/>
                    <a:lumOff val="25000"/>
                  </a:schemeClr>
                </a:solidFill>
                <a:latin typeface="+mj-lt"/>
              </a:defRPr>
            </a:lvl1pPr>
          </a:lstStyle>
          <a:p>
            <a:pPr lvl="0"/>
            <a:r>
              <a:rPr lang="en-US" noProof="0"/>
              <a:t>Year</a:t>
            </a:r>
          </a:p>
        </p:txBody>
      </p:sp>
      <p:sp>
        <p:nvSpPr>
          <p:cNvPr id="15" name="Text Placeholder 10">
            <a:extLst>
              <a:ext uri="{FF2B5EF4-FFF2-40B4-BE49-F238E27FC236}">
                <a16:creationId xmlns="" xmlns:a16="http://schemas.microsoft.com/office/drawing/2014/main" id="{8715823E-52F8-49ED-9EC8-E99ED0915BDD}"/>
              </a:ext>
            </a:extLst>
          </p:cNvPr>
          <p:cNvSpPr>
            <a:spLocks noGrp="1"/>
          </p:cNvSpPr>
          <p:nvPr>
            <p:ph type="body" sz="quarter" idx="39" hasCustomPrompt="1"/>
          </p:nvPr>
        </p:nvSpPr>
        <p:spPr>
          <a:xfrm>
            <a:off x="2319867" y="3724159"/>
            <a:ext cx="377825" cy="201776"/>
          </a:xfrm>
        </p:spPr>
        <p:txBody>
          <a:bodyPr/>
          <a:lstStyle>
            <a:lvl1pPr marL="0" indent="0" algn="ctr">
              <a:buNone/>
              <a:defRPr sz="1200">
                <a:solidFill>
                  <a:schemeClr val="tx1">
                    <a:lumMod val="75000"/>
                    <a:lumOff val="25000"/>
                  </a:schemeClr>
                </a:solidFill>
              </a:defRPr>
            </a:lvl1pPr>
          </a:lstStyle>
          <a:p>
            <a:pPr lvl="0"/>
            <a:r>
              <a:rPr lang="en-US" noProof="0"/>
              <a:t>MM</a:t>
            </a:r>
          </a:p>
        </p:txBody>
      </p:sp>
      <p:sp>
        <p:nvSpPr>
          <p:cNvPr id="16" name="Text Placeholder 10">
            <a:extLst>
              <a:ext uri="{FF2B5EF4-FFF2-40B4-BE49-F238E27FC236}">
                <a16:creationId xmlns="" xmlns:a16="http://schemas.microsoft.com/office/drawing/2014/main" id="{7DF700D5-2F9B-4B15-92CF-1052851D5E1B}"/>
              </a:ext>
            </a:extLst>
          </p:cNvPr>
          <p:cNvSpPr>
            <a:spLocks noGrp="1"/>
          </p:cNvSpPr>
          <p:nvPr>
            <p:ph type="body" sz="quarter" idx="40" hasCustomPrompt="1"/>
          </p:nvPr>
        </p:nvSpPr>
        <p:spPr>
          <a:xfrm>
            <a:off x="2791884" y="3724159"/>
            <a:ext cx="377825" cy="201776"/>
          </a:xfrm>
        </p:spPr>
        <p:txBody>
          <a:bodyPr/>
          <a:lstStyle>
            <a:lvl1pPr marL="0" indent="0" algn="ctr">
              <a:buNone/>
              <a:defRPr sz="1200">
                <a:solidFill>
                  <a:schemeClr val="tx1">
                    <a:lumMod val="75000"/>
                    <a:lumOff val="25000"/>
                  </a:schemeClr>
                </a:solidFill>
              </a:defRPr>
            </a:lvl1pPr>
          </a:lstStyle>
          <a:p>
            <a:pPr lvl="0"/>
            <a:r>
              <a:rPr lang="en-US" noProof="0"/>
              <a:t>MM</a:t>
            </a:r>
          </a:p>
        </p:txBody>
      </p:sp>
      <p:sp>
        <p:nvSpPr>
          <p:cNvPr id="17" name="Text Placeholder 10">
            <a:extLst>
              <a:ext uri="{FF2B5EF4-FFF2-40B4-BE49-F238E27FC236}">
                <a16:creationId xmlns="" xmlns:a16="http://schemas.microsoft.com/office/drawing/2014/main" id="{BB40768A-A2DB-44AA-89F5-071BCE4D9F91}"/>
              </a:ext>
            </a:extLst>
          </p:cNvPr>
          <p:cNvSpPr>
            <a:spLocks noGrp="1"/>
          </p:cNvSpPr>
          <p:nvPr>
            <p:ph type="body" sz="quarter" idx="41" hasCustomPrompt="1"/>
          </p:nvPr>
        </p:nvSpPr>
        <p:spPr>
          <a:xfrm>
            <a:off x="3263901" y="3724159"/>
            <a:ext cx="377825" cy="201776"/>
          </a:xfrm>
        </p:spPr>
        <p:txBody>
          <a:bodyPr/>
          <a:lstStyle>
            <a:lvl1pPr marL="0" indent="0" algn="ctr">
              <a:buNone/>
              <a:defRPr sz="1200">
                <a:solidFill>
                  <a:schemeClr val="tx1">
                    <a:lumMod val="75000"/>
                    <a:lumOff val="25000"/>
                  </a:schemeClr>
                </a:solidFill>
              </a:defRPr>
            </a:lvl1pPr>
          </a:lstStyle>
          <a:p>
            <a:pPr lvl="0"/>
            <a:r>
              <a:rPr lang="en-US" noProof="0"/>
              <a:t>MM</a:t>
            </a:r>
          </a:p>
        </p:txBody>
      </p:sp>
      <p:sp>
        <p:nvSpPr>
          <p:cNvPr id="18" name="Text Placeholder 10">
            <a:extLst>
              <a:ext uri="{FF2B5EF4-FFF2-40B4-BE49-F238E27FC236}">
                <a16:creationId xmlns="" xmlns:a16="http://schemas.microsoft.com/office/drawing/2014/main" id="{16D07EB6-011E-4F65-9F28-20CAB54640E8}"/>
              </a:ext>
            </a:extLst>
          </p:cNvPr>
          <p:cNvSpPr>
            <a:spLocks noGrp="1"/>
          </p:cNvSpPr>
          <p:nvPr>
            <p:ph type="body" sz="quarter" idx="42" hasCustomPrompt="1"/>
          </p:nvPr>
        </p:nvSpPr>
        <p:spPr>
          <a:xfrm>
            <a:off x="4679952" y="3724159"/>
            <a:ext cx="377825" cy="201776"/>
          </a:xfrm>
        </p:spPr>
        <p:txBody>
          <a:bodyPr/>
          <a:lstStyle>
            <a:lvl1pPr marL="0" indent="0" algn="ctr">
              <a:buNone/>
              <a:defRPr sz="1200">
                <a:solidFill>
                  <a:schemeClr val="tx1">
                    <a:lumMod val="75000"/>
                    <a:lumOff val="25000"/>
                  </a:schemeClr>
                </a:solidFill>
              </a:defRPr>
            </a:lvl1pPr>
          </a:lstStyle>
          <a:p>
            <a:pPr lvl="0"/>
            <a:r>
              <a:rPr lang="en-US" noProof="0"/>
              <a:t>MM</a:t>
            </a:r>
          </a:p>
        </p:txBody>
      </p:sp>
      <p:sp>
        <p:nvSpPr>
          <p:cNvPr id="19" name="Text Placeholder 10">
            <a:extLst>
              <a:ext uri="{FF2B5EF4-FFF2-40B4-BE49-F238E27FC236}">
                <a16:creationId xmlns="" xmlns:a16="http://schemas.microsoft.com/office/drawing/2014/main" id="{105B8381-43DD-41A0-A705-D1255AC449AE}"/>
              </a:ext>
            </a:extLst>
          </p:cNvPr>
          <p:cNvSpPr>
            <a:spLocks noGrp="1"/>
          </p:cNvSpPr>
          <p:nvPr>
            <p:ph type="body" sz="quarter" idx="43" hasCustomPrompt="1"/>
          </p:nvPr>
        </p:nvSpPr>
        <p:spPr>
          <a:xfrm>
            <a:off x="3735918" y="3724159"/>
            <a:ext cx="377825" cy="201776"/>
          </a:xfrm>
        </p:spPr>
        <p:txBody>
          <a:bodyPr/>
          <a:lstStyle>
            <a:lvl1pPr marL="0" indent="0" algn="ctr">
              <a:buNone/>
              <a:defRPr sz="1200">
                <a:solidFill>
                  <a:schemeClr val="tx1">
                    <a:lumMod val="75000"/>
                    <a:lumOff val="25000"/>
                  </a:schemeClr>
                </a:solidFill>
              </a:defRPr>
            </a:lvl1pPr>
          </a:lstStyle>
          <a:p>
            <a:pPr lvl="0"/>
            <a:r>
              <a:rPr lang="en-US" noProof="0"/>
              <a:t>MM</a:t>
            </a:r>
          </a:p>
        </p:txBody>
      </p:sp>
      <p:sp>
        <p:nvSpPr>
          <p:cNvPr id="20" name="Text Placeholder 10">
            <a:extLst>
              <a:ext uri="{FF2B5EF4-FFF2-40B4-BE49-F238E27FC236}">
                <a16:creationId xmlns="" xmlns:a16="http://schemas.microsoft.com/office/drawing/2014/main" id="{C178CB7C-93FB-40C1-9170-B99EF8EE9E8F}"/>
              </a:ext>
            </a:extLst>
          </p:cNvPr>
          <p:cNvSpPr>
            <a:spLocks noGrp="1"/>
          </p:cNvSpPr>
          <p:nvPr>
            <p:ph type="body" sz="quarter" idx="44" hasCustomPrompt="1"/>
          </p:nvPr>
        </p:nvSpPr>
        <p:spPr>
          <a:xfrm>
            <a:off x="4207935" y="3724159"/>
            <a:ext cx="377825" cy="201776"/>
          </a:xfrm>
        </p:spPr>
        <p:txBody>
          <a:bodyPr/>
          <a:lstStyle>
            <a:lvl1pPr marL="0" indent="0" algn="ctr">
              <a:buNone/>
              <a:defRPr sz="1200">
                <a:solidFill>
                  <a:schemeClr val="tx1">
                    <a:lumMod val="75000"/>
                    <a:lumOff val="25000"/>
                  </a:schemeClr>
                </a:solidFill>
              </a:defRPr>
            </a:lvl1pPr>
          </a:lstStyle>
          <a:p>
            <a:pPr lvl="0"/>
            <a:r>
              <a:rPr lang="en-US" noProof="0"/>
              <a:t>MM</a:t>
            </a:r>
          </a:p>
        </p:txBody>
      </p:sp>
      <p:sp>
        <p:nvSpPr>
          <p:cNvPr id="21" name="Text Placeholder 10">
            <a:extLst>
              <a:ext uri="{FF2B5EF4-FFF2-40B4-BE49-F238E27FC236}">
                <a16:creationId xmlns="" xmlns:a16="http://schemas.microsoft.com/office/drawing/2014/main" id="{A2B65EAF-1F60-417C-B138-F72EFEBF6D81}"/>
              </a:ext>
            </a:extLst>
          </p:cNvPr>
          <p:cNvSpPr>
            <a:spLocks noGrp="1"/>
          </p:cNvSpPr>
          <p:nvPr>
            <p:ph type="body" sz="quarter" idx="45" hasCustomPrompt="1"/>
          </p:nvPr>
        </p:nvSpPr>
        <p:spPr>
          <a:xfrm>
            <a:off x="5151969" y="3724159"/>
            <a:ext cx="377825" cy="201776"/>
          </a:xfrm>
        </p:spPr>
        <p:txBody>
          <a:bodyPr/>
          <a:lstStyle>
            <a:lvl1pPr marL="0" indent="0" algn="ctr">
              <a:buNone/>
              <a:defRPr sz="1200">
                <a:solidFill>
                  <a:schemeClr val="tx1">
                    <a:lumMod val="75000"/>
                    <a:lumOff val="25000"/>
                  </a:schemeClr>
                </a:solidFill>
              </a:defRPr>
            </a:lvl1pPr>
          </a:lstStyle>
          <a:p>
            <a:pPr lvl="0"/>
            <a:r>
              <a:rPr lang="en-US" noProof="0"/>
              <a:t>MM</a:t>
            </a:r>
          </a:p>
        </p:txBody>
      </p:sp>
      <p:sp>
        <p:nvSpPr>
          <p:cNvPr id="22" name="Text Placeholder 10">
            <a:extLst>
              <a:ext uri="{FF2B5EF4-FFF2-40B4-BE49-F238E27FC236}">
                <a16:creationId xmlns="" xmlns:a16="http://schemas.microsoft.com/office/drawing/2014/main" id="{76D120F4-A640-421C-B1F8-406158CFBC8E}"/>
              </a:ext>
            </a:extLst>
          </p:cNvPr>
          <p:cNvSpPr>
            <a:spLocks noGrp="1"/>
          </p:cNvSpPr>
          <p:nvPr>
            <p:ph type="body" sz="quarter" idx="46" hasCustomPrompt="1"/>
          </p:nvPr>
        </p:nvSpPr>
        <p:spPr>
          <a:xfrm>
            <a:off x="5623986" y="3724159"/>
            <a:ext cx="377825" cy="201776"/>
          </a:xfrm>
        </p:spPr>
        <p:txBody>
          <a:bodyPr/>
          <a:lstStyle>
            <a:lvl1pPr marL="0" indent="0" algn="ctr">
              <a:buNone/>
              <a:defRPr sz="1200">
                <a:solidFill>
                  <a:schemeClr val="tx1">
                    <a:lumMod val="75000"/>
                    <a:lumOff val="25000"/>
                  </a:schemeClr>
                </a:solidFill>
              </a:defRPr>
            </a:lvl1pPr>
          </a:lstStyle>
          <a:p>
            <a:pPr lvl="0"/>
            <a:r>
              <a:rPr lang="en-US" noProof="0"/>
              <a:t>MM</a:t>
            </a:r>
          </a:p>
        </p:txBody>
      </p:sp>
      <p:sp>
        <p:nvSpPr>
          <p:cNvPr id="23" name="Text Placeholder 10">
            <a:extLst>
              <a:ext uri="{FF2B5EF4-FFF2-40B4-BE49-F238E27FC236}">
                <a16:creationId xmlns="" xmlns:a16="http://schemas.microsoft.com/office/drawing/2014/main" id="{BBD14391-1DC8-4D56-951F-25C5BDB3921C}"/>
              </a:ext>
            </a:extLst>
          </p:cNvPr>
          <p:cNvSpPr>
            <a:spLocks noGrp="1"/>
          </p:cNvSpPr>
          <p:nvPr>
            <p:ph type="body" sz="quarter" idx="47" hasCustomPrompt="1"/>
          </p:nvPr>
        </p:nvSpPr>
        <p:spPr>
          <a:xfrm>
            <a:off x="6095999" y="3724159"/>
            <a:ext cx="377825" cy="201776"/>
          </a:xfrm>
        </p:spPr>
        <p:txBody>
          <a:bodyPr/>
          <a:lstStyle>
            <a:lvl1pPr marL="0" indent="0" algn="ctr">
              <a:buNone/>
              <a:defRPr sz="1200">
                <a:solidFill>
                  <a:schemeClr val="tx1">
                    <a:lumMod val="75000"/>
                    <a:lumOff val="25000"/>
                  </a:schemeClr>
                </a:solidFill>
              </a:defRPr>
            </a:lvl1pPr>
          </a:lstStyle>
          <a:p>
            <a:pPr lvl="0"/>
            <a:r>
              <a:rPr lang="en-US" noProof="0"/>
              <a:t>MM</a:t>
            </a:r>
          </a:p>
        </p:txBody>
      </p:sp>
      <p:sp>
        <p:nvSpPr>
          <p:cNvPr id="24" name="Text Placeholder 10">
            <a:extLst>
              <a:ext uri="{FF2B5EF4-FFF2-40B4-BE49-F238E27FC236}">
                <a16:creationId xmlns="" xmlns:a16="http://schemas.microsoft.com/office/drawing/2014/main" id="{93FC04C9-D1DE-47BA-8D50-6D762B72B8FC}"/>
              </a:ext>
            </a:extLst>
          </p:cNvPr>
          <p:cNvSpPr>
            <a:spLocks noGrp="1"/>
          </p:cNvSpPr>
          <p:nvPr>
            <p:ph type="body" sz="quarter" idx="48" hasCustomPrompt="1"/>
          </p:nvPr>
        </p:nvSpPr>
        <p:spPr>
          <a:xfrm>
            <a:off x="6568012" y="3724159"/>
            <a:ext cx="377825" cy="201776"/>
          </a:xfrm>
        </p:spPr>
        <p:txBody>
          <a:bodyPr/>
          <a:lstStyle>
            <a:lvl1pPr marL="0" indent="0" algn="ctr">
              <a:buNone/>
              <a:defRPr sz="1200">
                <a:solidFill>
                  <a:schemeClr val="tx1">
                    <a:lumMod val="75000"/>
                    <a:lumOff val="25000"/>
                  </a:schemeClr>
                </a:solidFill>
              </a:defRPr>
            </a:lvl1pPr>
          </a:lstStyle>
          <a:p>
            <a:pPr lvl="0"/>
            <a:r>
              <a:rPr lang="en-US" noProof="0"/>
              <a:t>MM</a:t>
            </a:r>
          </a:p>
        </p:txBody>
      </p:sp>
      <p:sp>
        <p:nvSpPr>
          <p:cNvPr id="25" name="Text Placeholder 10">
            <a:extLst>
              <a:ext uri="{FF2B5EF4-FFF2-40B4-BE49-F238E27FC236}">
                <a16:creationId xmlns="" xmlns:a16="http://schemas.microsoft.com/office/drawing/2014/main" id="{B8FB174F-BC80-4817-90C7-42F90C7978E5}"/>
              </a:ext>
            </a:extLst>
          </p:cNvPr>
          <p:cNvSpPr>
            <a:spLocks noGrp="1"/>
          </p:cNvSpPr>
          <p:nvPr>
            <p:ph type="body" sz="quarter" idx="49" hasCustomPrompt="1"/>
          </p:nvPr>
        </p:nvSpPr>
        <p:spPr>
          <a:xfrm>
            <a:off x="7040029" y="3724159"/>
            <a:ext cx="377825" cy="201776"/>
          </a:xfrm>
        </p:spPr>
        <p:txBody>
          <a:bodyPr/>
          <a:lstStyle>
            <a:lvl1pPr marL="0" indent="0" algn="ctr">
              <a:buNone/>
              <a:defRPr sz="1200">
                <a:solidFill>
                  <a:schemeClr val="tx1">
                    <a:lumMod val="75000"/>
                    <a:lumOff val="25000"/>
                  </a:schemeClr>
                </a:solidFill>
              </a:defRPr>
            </a:lvl1pPr>
          </a:lstStyle>
          <a:p>
            <a:pPr lvl="0"/>
            <a:r>
              <a:rPr lang="en-US" noProof="0"/>
              <a:t>MM</a:t>
            </a:r>
          </a:p>
        </p:txBody>
      </p:sp>
      <p:sp>
        <p:nvSpPr>
          <p:cNvPr id="26" name="Text Placeholder 10">
            <a:extLst>
              <a:ext uri="{FF2B5EF4-FFF2-40B4-BE49-F238E27FC236}">
                <a16:creationId xmlns="" xmlns:a16="http://schemas.microsoft.com/office/drawing/2014/main" id="{E896FB65-5B08-4993-8523-822688BB2A9B}"/>
              </a:ext>
            </a:extLst>
          </p:cNvPr>
          <p:cNvSpPr>
            <a:spLocks noGrp="1"/>
          </p:cNvSpPr>
          <p:nvPr>
            <p:ph type="body" sz="quarter" idx="50" hasCustomPrompt="1"/>
          </p:nvPr>
        </p:nvSpPr>
        <p:spPr>
          <a:xfrm>
            <a:off x="7512046" y="3724159"/>
            <a:ext cx="377825" cy="201776"/>
          </a:xfrm>
        </p:spPr>
        <p:txBody>
          <a:bodyPr/>
          <a:lstStyle>
            <a:lvl1pPr marL="0" indent="0" algn="ctr">
              <a:buNone/>
              <a:defRPr sz="1200">
                <a:solidFill>
                  <a:schemeClr val="tx1">
                    <a:lumMod val="75000"/>
                    <a:lumOff val="25000"/>
                  </a:schemeClr>
                </a:solidFill>
              </a:defRPr>
            </a:lvl1pPr>
          </a:lstStyle>
          <a:p>
            <a:pPr lvl="0"/>
            <a:r>
              <a:rPr lang="en-US" noProof="0"/>
              <a:t>MM</a:t>
            </a:r>
          </a:p>
        </p:txBody>
      </p:sp>
      <p:sp>
        <p:nvSpPr>
          <p:cNvPr id="27" name="Text Placeholder 10">
            <a:extLst>
              <a:ext uri="{FF2B5EF4-FFF2-40B4-BE49-F238E27FC236}">
                <a16:creationId xmlns="" xmlns:a16="http://schemas.microsoft.com/office/drawing/2014/main" id="{DBAF247D-367F-4524-9E85-4B66631D5309}"/>
              </a:ext>
            </a:extLst>
          </p:cNvPr>
          <p:cNvSpPr>
            <a:spLocks noGrp="1"/>
          </p:cNvSpPr>
          <p:nvPr>
            <p:ph type="body" sz="quarter" idx="51" hasCustomPrompt="1"/>
          </p:nvPr>
        </p:nvSpPr>
        <p:spPr>
          <a:xfrm>
            <a:off x="7984063" y="3724159"/>
            <a:ext cx="377825" cy="201776"/>
          </a:xfrm>
        </p:spPr>
        <p:txBody>
          <a:bodyPr/>
          <a:lstStyle>
            <a:lvl1pPr marL="0" indent="0" algn="ctr">
              <a:buNone/>
              <a:defRPr sz="1200">
                <a:solidFill>
                  <a:schemeClr val="tx1">
                    <a:lumMod val="75000"/>
                    <a:lumOff val="25000"/>
                  </a:schemeClr>
                </a:solidFill>
              </a:defRPr>
            </a:lvl1pPr>
          </a:lstStyle>
          <a:p>
            <a:pPr lvl="0"/>
            <a:r>
              <a:rPr lang="en-US" noProof="0"/>
              <a:t>MM</a:t>
            </a:r>
          </a:p>
        </p:txBody>
      </p:sp>
      <p:sp>
        <p:nvSpPr>
          <p:cNvPr id="28" name="Text Placeholder 10">
            <a:extLst>
              <a:ext uri="{FF2B5EF4-FFF2-40B4-BE49-F238E27FC236}">
                <a16:creationId xmlns="" xmlns:a16="http://schemas.microsoft.com/office/drawing/2014/main" id="{4F9BFDEC-4D89-4C8E-A3D9-A6DF0297F780}"/>
              </a:ext>
            </a:extLst>
          </p:cNvPr>
          <p:cNvSpPr>
            <a:spLocks noGrp="1"/>
          </p:cNvSpPr>
          <p:nvPr>
            <p:ph type="body" sz="quarter" idx="52" hasCustomPrompt="1"/>
          </p:nvPr>
        </p:nvSpPr>
        <p:spPr>
          <a:xfrm>
            <a:off x="8456080" y="3724159"/>
            <a:ext cx="377825" cy="201776"/>
          </a:xfrm>
        </p:spPr>
        <p:txBody>
          <a:bodyPr/>
          <a:lstStyle>
            <a:lvl1pPr marL="0" indent="0" algn="ctr">
              <a:buNone/>
              <a:defRPr sz="1200">
                <a:solidFill>
                  <a:schemeClr val="tx1">
                    <a:lumMod val="75000"/>
                    <a:lumOff val="25000"/>
                  </a:schemeClr>
                </a:solidFill>
              </a:defRPr>
            </a:lvl1pPr>
          </a:lstStyle>
          <a:p>
            <a:pPr lvl="0"/>
            <a:r>
              <a:rPr lang="en-US" noProof="0"/>
              <a:t>MM</a:t>
            </a:r>
          </a:p>
        </p:txBody>
      </p:sp>
      <p:sp>
        <p:nvSpPr>
          <p:cNvPr id="29" name="Text Placeholder 10">
            <a:extLst>
              <a:ext uri="{FF2B5EF4-FFF2-40B4-BE49-F238E27FC236}">
                <a16:creationId xmlns="" xmlns:a16="http://schemas.microsoft.com/office/drawing/2014/main" id="{9C08EC58-18EC-4890-94D6-2422A6BBA8D5}"/>
              </a:ext>
            </a:extLst>
          </p:cNvPr>
          <p:cNvSpPr>
            <a:spLocks noGrp="1"/>
          </p:cNvSpPr>
          <p:nvPr>
            <p:ph type="body" sz="quarter" idx="53" hasCustomPrompt="1"/>
          </p:nvPr>
        </p:nvSpPr>
        <p:spPr>
          <a:xfrm>
            <a:off x="8928097" y="3724159"/>
            <a:ext cx="377825" cy="201776"/>
          </a:xfrm>
        </p:spPr>
        <p:txBody>
          <a:bodyPr/>
          <a:lstStyle>
            <a:lvl1pPr marL="0" indent="0" algn="ctr">
              <a:buNone/>
              <a:defRPr sz="1200">
                <a:solidFill>
                  <a:schemeClr val="tx1">
                    <a:lumMod val="75000"/>
                    <a:lumOff val="25000"/>
                  </a:schemeClr>
                </a:solidFill>
              </a:defRPr>
            </a:lvl1pPr>
          </a:lstStyle>
          <a:p>
            <a:pPr lvl="0"/>
            <a:r>
              <a:rPr lang="en-US" noProof="0"/>
              <a:t>MM</a:t>
            </a:r>
          </a:p>
        </p:txBody>
      </p:sp>
      <p:sp>
        <p:nvSpPr>
          <p:cNvPr id="30" name="Text Placeholder 10">
            <a:extLst>
              <a:ext uri="{FF2B5EF4-FFF2-40B4-BE49-F238E27FC236}">
                <a16:creationId xmlns="" xmlns:a16="http://schemas.microsoft.com/office/drawing/2014/main" id="{D360A36A-7282-4045-B0DF-503E6A97BA47}"/>
              </a:ext>
            </a:extLst>
          </p:cNvPr>
          <p:cNvSpPr>
            <a:spLocks noGrp="1"/>
          </p:cNvSpPr>
          <p:nvPr>
            <p:ph type="body" sz="quarter" idx="54" hasCustomPrompt="1"/>
          </p:nvPr>
        </p:nvSpPr>
        <p:spPr>
          <a:xfrm>
            <a:off x="10344148" y="3724159"/>
            <a:ext cx="377825" cy="201776"/>
          </a:xfrm>
        </p:spPr>
        <p:txBody>
          <a:bodyPr/>
          <a:lstStyle>
            <a:lvl1pPr marL="0" indent="0" algn="ctr">
              <a:buNone/>
              <a:defRPr sz="1200">
                <a:solidFill>
                  <a:schemeClr val="tx1">
                    <a:lumMod val="75000"/>
                    <a:lumOff val="25000"/>
                  </a:schemeClr>
                </a:solidFill>
              </a:defRPr>
            </a:lvl1pPr>
          </a:lstStyle>
          <a:p>
            <a:pPr lvl="0"/>
            <a:r>
              <a:rPr lang="en-US" noProof="0"/>
              <a:t>MM</a:t>
            </a:r>
          </a:p>
        </p:txBody>
      </p:sp>
      <p:sp>
        <p:nvSpPr>
          <p:cNvPr id="31" name="Text Placeholder 10">
            <a:extLst>
              <a:ext uri="{FF2B5EF4-FFF2-40B4-BE49-F238E27FC236}">
                <a16:creationId xmlns="" xmlns:a16="http://schemas.microsoft.com/office/drawing/2014/main" id="{5F5960EF-7F51-41A0-9E73-D2F727AB3F0D}"/>
              </a:ext>
            </a:extLst>
          </p:cNvPr>
          <p:cNvSpPr>
            <a:spLocks noGrp="1"/>
          </p:cNvSpPr>
          <p:nvPr>
            <p:ph type="body" sz="quarter" idx="55" hasCustomPrompt="1"/>
          </p:nvPr>
        </p:nvSpPr>
        <p:spPr>
          <a:xfrm>
            <a:off x="9400114" y="3724159"/>
            <a:ext cx="377825" cy="201776"/>
          </a:xfrm>
        </p:spPr>
        <p:txBody>
          <a:bodyPr/>
          <a:lstStyle>
            <a:lvl1pPr marL="0" indent="0" algn="ctr">
              <a:buNone/>
              <a:defRPr sz="1200">
                <a:solidFill>
                  <a:schemeClr val="tx1">
                    <a:lumMod val="75000"/>
                    <a:lumOff val="25000"/>
                  </a:schemeClr>
                </a:solidFill>
              </a:defRPr>
            </a:lvl1pPr>
          </a:lstStyle>
          <a:p>
            <a:pPr lvl="0"/>
            <a:r>
              <a:rPr lang="en-US" noProof="0"/>
              <a:t>MM</a:t>
            </a:r>
          </a:p>
        </p:txBody>
      </p:sp>
      <p:sp>
        <p:nvSpPr>
          <p:cNvPr id="32" name="Text Placeholder 10">
            <a:extLst>
              <a:ext uri="{FF2B5EF4-FFF2-40B4-BE49-F238E27FC236}">
                <a16:creationId xmlns="" xmlns:a16="http://schemas.microsoft.com/office/drawing/2014/main" id="{9F81D711-9D82-42A4-8AB2-12D1F4490AAD}"/>
              </a:ext>
            </a:extLst>
          </p:cNvPr>
          <p:cNvSpPr>
            <a:spLocks noGrp="1"/>
          </p:cNvSpPr>
          <p:nvPr>
            <p:ph type="body" sz="quarter" idx="56" hasCustomPrompt="1"/>
          </p:nvPr>
        </p:nvSpPr>
        <p:spPr>
          <a:xfrm>
            <a:off x="9872131" y="3724159"/>
            <a:ext cx="377825" cy="201776"/>
          </a:xfrm>
        </p:spPr>
        <p:txBody>
          <a:bodyPr/>
          <a:lstStyle>
            <a:lvl1pPr marL="0" indent="0" algn="ctr">
              <a:buNone/>
              <a:defRPr sz="1200">
                <a:solidFill>
                  <a:schemeClr val="tx1">
                    <a:lumMod val="75000"/>
                    <a:lumOff val="25000"/>
                  </a:schemeClr>
                </a:solidFill>
              </a:defRPr>
            </a:lvl1pPr>
          </a:lstStyle>
          <a:p>
            <a:pPr lvl="0"/>
            <a:r>
              <a:rPr lang="en-US" noProof="0"/>
              <a:t>MM</a:t>
            </a:r>
          </a:p>
        </p:txBody>
      </p:sp>
      <p:sp>
        <p:nvSpPr>
          <p:cNvPr id="33" name="Text Placeholder 10">
            <a:extLst>
              <a:ext uri="{FF2B5EF4-FFF2-40B4-BE49-F238E27FC236}">
                <a16:creationId xmlns="" xmlns:a16="http://schemas.microsoft.com/office/drawing/2014/main" id="{0A2E5DCC-5FCD-4396-9980-17ECD06BB370}"/>
              </a:ext>
            </a:extLst>
          </p:cNvPr>
          <p:cNvSpPr>
            <a:spLocks noGrp="1"/>
          </p:cNvSpPr>
          <p:nvPr>
            <p:ph type="body" sz="quarter" idx="57" hasCustomPrompt="1"/>
          </p:nvPr>
        </p:nvSpPr>
        <p:spPr>
          <a:xfrm>
            <a:off x="10816165" y="3724159"/>
            <a:ext cx="377825" cy="201776"/>
          </a:xfrm>
        </p:spPr>
        <p:txBody>
          <a:bodyPr/>
          <a:lstStyle>
            <a:lvl1pPr marL="0" indent="0" algn="ctr">
              <a:buNone/>
              <a:defRPr sz="1200">
                <a:solidFill>
                  <a:schemeClr val="tx1">
                    <a:lumMod val="75000"/>
                    <a:lumOff val="25000"/>
                  </a:schemeClr>
                </a:solidFill>
              </a:defRPr>
            </a:lvl1pPr>
          </a:lstStyle>
          <a:p>
            <a:pPr lvl="0"/>
            <a:r>
              <a:rPr lang="en-US" noProof="0"/>
              <a:t>MM</a:t>
            </a:r>
          </a:p>
        </p:txBody>
      </p:sp>
      <p:sp>
        <p:nvSpPr>
          <p:cNvPr id="34" name="Text Placeholder 10">
            <a:extLst>
              <a:ext uri="{FF2B5EF4-FFF2-40B4-BE49-F238E27FC236}">
                <a16:creationId xmlns="" xmlns:a16="http://schemas.microsoft.com/office/drawing/2014/main" id="{A3860367-6AF8-4009-AE8B-33DEE49D1773}"/>
              </a:ext>
            </a:extLst>
          </p:cNvPr>
          <p:cNvSpPr>
            <a:spLocks noGrp="1"/>
          </p:cNvSpPr>
          <p:nvPr>
            <p:ph type="body" sz="quarter" idx="58" hasCustomPrompt="1"/>
          </p:nvPr>
        </p:nvSpPr>
        <p:spPr>
          <a:xfrm>
            <a:off x="11288182" y="3724159"/>
            <a:ext cx="377825" cy="201776"/>
          </a:xfrm>
        </p:spPr>
        <p:txBody>
          <a:bodyPr/>
          <a:lstStyle>
            <a:lvl1pPr marL="0" indent="0" algn="ctr">
              <a:buNone/>
              <a:defRPr sz="1200">
                <a:solidFill>
                  <a:schemeClr val="tx1">
                    <a:lumMod val="75000"/>
                    <a:lumOff val="25000"/>
                  </a:schemeClr>
                </a:solidFill>
              </a:defRPr>
            </a:lvl1pPr>
          </a:lstStyle>
          <a:p>
            <a:pPr lvl="0"/>
            <a:r>
              <a:rPr lang="en-US" noProof="0"/>
              <a:t>MM</a:t>
            </a:r>
          </a:p>
        </p:txBody>
      </p:sp>
      <p:sp>
        <p:nvSpPr>
          <p:cNvPr id="35" name="Text Placeholder 3">
            <a:extLst>
              <a:ext uri="{FF2B5EF4-FFF2-40B4-BE49-F238E27FC236}">
                <a16:creationId xmlns="" xmlns:a16="http://schemas.microsoft.com/office/drawing/2014/main" id="{EC5BA522-ACA2-41E7-8167-4CAD19A343D4}"/>
              </a:ext>
            </a:extLst>
          </p:cNvPr>
          <p:cNvSpPr>
            <a:spLocks noGrp="1"/>
          </p:cNvSpPr>
          <p:nvPr>
            <p:ph type="body" sz="quarter" idx="59" hasCustomPrompt="1"/>
          </p:nvPr>
        </p:nvSpPr>
        <p:spPr>
          <a:xfrm>
            <a:off x="5360988" y="2190750"/>
            <a:ext cx="1793875" cy="561975"/>
          </a:xfrm>
          <a:solidFill>
            <a:schemeClr val="bg1">
              <a:lumMod val="95000"/>
            </a:schemeClr>
          </a:solidFill>
          <a:ln>
            <a:noFill/>
          </a:ln>
        </p:spPr>
        <p:txBody>
          <a:bodyPr tIns="36000" anchor="t"/>
          <a:lstStyle>
            <a:lvl1pPr marL="0" indent="0" algn="ctr">
              <a:buNone/>
              <a:defRPr sz="1600">
                <a:solidFill>
                  <a:schemeClr val="tx1">
                    <a:lumMod val="75000"/>
                    <a:lumOff val="25000"/>
                  </a:schemeClr>
                </a:solidFill>
                <a:latin typeface="+mj-lt"/>
              </a:defRPr>
            </a:lvl1pPr>
          </a:lstStyle>
          <a:p>
            <a:pPr lvl="0"/>
            <a:r>
              <a:rPr lang="en-US" noProof="0"/>
              <a:t>Item Title</a:t>
            </a:r>
          </a:p>
        </p:txBody>
      </p:sp>
      <p:sp>
        <p:nvSpPr>
          <p:cNvPr id="36" name="Text Placeholder 36">
            <a:extLst>
              <a:ext uri="{FF2B5EF4-FFF2-40B4-BE49-F238E27FC236}">
                <a16:creationId xmlns="" xmlns:a16="http://schemas.microsoft.com/office/drawing/2014/main" id="{3FE4D07D-18EE-4015-BE1A-670EF5502FD5}"/>
              </a:ext>
            </a:extLst>
          </p:cNvPr>
          <p:cNvSpPr>
            <a:spLocks noGrp="1"/>
          </p:cNvSpPr>
          <p:nvPr>
            <p:ph type="body" sz="quarter" idx="60" hasCustomPrompt="1"/>
          </p:nvPr>
        </p:nvSpPr>
        <p:spPr>
          <a:xfrm>
            <a:off x="5412717" y="2505005"/>
            <a:ext cx="1690417" cy="224670"/>
          </a:xfrm>
        </p:spPr>
        <p:txBody>
          <a:bodyPr/>
          <a:lstStyle>
            <a:lvl1pPr marL="0" indent="0" algn="ctr">
              <a:buNone/>
              <a:defRPr sz="1200">
                <a:solidFill>
                  <a:schemeClr val="tx1">
                    <a:lumMod val="75000"/>
                    <a:lumOff val="25000"/>
                  </a:schemeClr>
                </a:solidFill>
              </a:defRPr>
            </a:lvl1pPr>
          </a:lstStyle>
          <a:p>
            <a:pPr lvl="0"/>
            <a:r>
              <a:rPr lang="en-US" noProof="0"/>
              <a:t>Month, Year</a:t>
            </a:r>
          </a:p>
        </p:txBody>
      </p:sp>
      <p:sp>
        <p:nvSpPr>
          <p:cNvPr id="37" name="Arrow: Right 36">
            <a:extLst>
              <a:ext uri="{FF2B5EF4-FFF2-40B4-BE49-F238E27FC236}">
                <a16:creationId xmlns="" xmlns:a16="http://schemas.microsoft.com/office/drawing/2014/main" id="{A21A7A3E-FAE9-412E-9085-C5396DD58558}"/>
              </a:ext>
            </a:extLst>
          </p:cNvPr>
          <p:cNvSpPr/>
          <p:nvPr userDrawn="1"/>
        </p:nvSpPr>
        <p:spPr>
          <a:xfrm>
            <a:off x="388279" y="4008086"/>
            <a:ext cx="11415443" cy="97190"/>
          </a:xfrm>
          <a:prstGeom prst="rightArrow">
            <a:avLst>
              <a:gd name="adj1" fmla="val 100000"/>
              <a:gd name="adj2" fmla="val 8593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tx1">
                  <a:lumMod val="75000"/>
                  <a:lumOff val="25000"/>
                </a:schemeClr>
              </a:solidFill>
            </a:endParaRPr>
          </a:p>
        </p:txBody>
      </p:sp>
    </p:spTree>
    <p:extLst>
      <p:ext uri="{BB962C8B-B14F-4D97-AF65-F5344CB8AC3E}">
        <p14:creationId xmlns:p14="http://schemas.microsoft.com/office/powerpoint/2010/main" val="370108287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0_Title Only">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FC626A5-4FF6-42BD-858A-AE4B2C23A6BC}"/>
              </a:ext>
            </a:extLst>
          </p:cNvPr>
          <p:cNvSpPr>
            <a:spLocks noGrp="1"/>
          </p:cNvSpPr>
          <p:nvPr>
            <p:ph type="title"/>
          </p:nvPr>
        </p:nvSpPr>
        <p:spPr/>
        <p:txBody>
          <a:bodyPr/>
          <a:lstStyle>
            <a:lvl1pPr>
              <a:defRPr>
                <a:solidFill>
                  <a:schemeClr val="tx1">
                    <a:lumMod val="75000"/>
                    <a:lumOff val="25000"/>
                  </a:schemeClr>
                </a:solidFill>
              </a:defRPr>
            </a:lvl1pPr>
          </a:lstStyle>
          <a:p>
            <a:r>
              <a:rPr lang="en-US" noProof="0"/>
              <a:t>Click to edit Master title style</a:t>
            </a:r>
          </a:p>
        </p:txBody>
      </p:sp>
      <p:sp>
        <p:nvSpPr>
          <p:cNvPr id="6" name="Footer Placeholder 5">
            <a:extLst>
              <a:ext uri="{FF2B5EF4-FFF2-40B4-BE49-F238E27FC236}">
                <a16:creationId xmlns=""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7" name="Slide Number Placeholder 6">
            <a:extLst>
              <a:ext uri="{FF2B5EF4-FFF2-40B4-BE49-F238E27FC236}">
                <a16:creationId xmlns=""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5" name="Text Placeholder 5">
            <a:extLst>
              <a:ext uri="{FF2B5EF4-FFF2-40B4-BE49-F238E27FC236}">
                <a16:creationId xmlns="" xmlns:a16="http://schemas.microsoft.com/office/drawing/2014/main" id="{9C2BB107-6CD7-47EE-9C59-5345A7F63B02}"/>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8" name="Picture Placeholder 4">
            <a:extLst>
              <a:ext uri="{FF2B5EF4-FFF2-40B4-BE49-F238E27FC236}">
                <a16:creationId xmlns="" xmlns:a16="http://schemas.microsoft.com/office/drawing/2014/main" id="{85FDB45C-8129-42FD-85BB-977F66FEA7E3}"/>
              </a:ext>
            </a:extLst>
          </p:cNvPr>
          <p:cNvSpPr>
            <a:spLocks noGrp="1"/>
          </p:cNvSpPr>
          <p:nvPr>
            <p:ph type="pic" sz="quarter" idx="12" hasCustomPrompt="1"/>
          </p:nvPr>
        </p:nvSpPr>
        <p:spPr>
          <a:xfrm>
            <a:off x="512915" y="2319681"/>
            <a:ext cx="1352367" cy="1352367"/>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dirty="0"/>
              <a:t>Insert or Drag and Drop Image Here</a:t>
            </a:r>
          </a:p>
        </p:txBody>
      </p:sp>
      <p:sp>
        <p:nvSpPr>
          <p:cNvPr id="9" name="Text Placeholder 8">
            <a:extLst>
              <a:ext uri="{FF2B5EF4-FFF2-40B4-BE49-F238E27FC236}">
                <a16:creationId xmlns="" xmlns:a16="http://schemas.microsoft.com/office/drawing/2014/main" id="{65BC675B-B0CF-41E3-9A61-5C9C8185863E}"/>
              </a:ext>
            </a:extLst>
          </p:cNvPr>
          <p:cNvSpPr>
            <a:spLocks noGrp="1"/>
          </p:cNvSpPr>
          <p:nvPr>
            <p:ph type="body" sz="quarter" idx="13" hasCustomPrompt="1"/>
          </p:nvPr>
        </p:nvSpPr>
        <p:spPr>
          <a:xfrm>
            <a:off x="2055970" y="2319681"/>
            <a:ext cx="1703313" cy="701538"/>
          </a:xfrm>
        </p:spPr>
        <p:txBody>
          <a:bodyPr anchor="t"/>
          <a:lstStyle>
            <a:lvl1pPr marL="0" indent="0" algn="l">
              <a:buFont typeface="Arial" panose="020B0604020202020204" pitchFamily="34" charset="0"/>
              <a:buNone/>
              <a:defRPr sz="2400">
                <a:latin typeface="+mj-lt"/>
              </a:defRPr>
            </a:lvl1pPr>
          </a:lstStyle>
          <a:p>
            <a:pPr lvl="0"/>
            <a:r>
              <a:rPr lang="en-US" noProof="0"/>
              <a:t>Name</a:t>
            </a:r>
          </a:p>
        </p:txBody>
      </p:sp>
      <p:sp>
        <p:nvSpPr>
          <p:cNvPr id="10" name="Text Placeholder 10">
            <a:extLst>
              <a:ext uri="{FF2B5EF4-FFF2-40B4-BE49-F238E27FC236}">
                <a16:creationId xmlns="" xmlns:a16="http://schemas.microsoft.com/office/drawing/2014/main" id="{B199D9B2-D8DF-4F6F-9076-9976C85EA493}"/>
              </a:ext>
            </a:extLst>
          </p:cNvPr>
          <p:cNvSpPr>
            <a:spLocks noGrp="1"/>
          </p:cNvSpPr>
          <p:nvPr>
            <p:ph type="body" sz="quarter" idx="14" hasCustomPrompt="1"/>
          </p:nvPr>
        </p:nvSpPr>
        <p:spPr>
          <a:xfrm>
            <a:off x="512915" y="3800064"/>
            <a:ext cx="3246368" cy="1800000"/>
          </a:xfrm>
        </p:spPr>
        <p:txBody>
          <a:bodyPr/>
          <a:lstStyle>
            <a:lvl1pPr marL="0" indent="0" algn="l">
              <a:buNone/>
              <a:defRPr sz="1400">
                <a:solidFill>
                  <a:schemeClr val="tx1">
                    <a:lumMod val="50000"/>
                    <a:lumOff val="50000"/>
                  </a:schemeClr>
                </a:solidFill>
              </a:defRPr>
            </a:lvl1pPr>
          </a:lstStyle>
          <a:p>
            <a:pPr lvl="0"/>
            <a:r>
              <a:rPr lang="en-US" noProof="0"/>
              <a:t>Short Bio</a:t>
            </a:r>
          </a:p>
        </p:txBody>
      </p:sp>
      <p:sp>
        <p:nvSpPr>
          <p:cNvPr id="11" name="Text Placeholder 8">
            <a:extLst>
              <a:ext uri="{FF2B5EF4-FFF2-40B4-BE49-F238E27FC236}">
                <a16:creationId xmlns="" xmlns:a16="http://schemas.microsoft.com/office/drawing/2014/main" id="{F83D3F97-C129-418E-B4E5-27919687902F}"/>
              </a:ext>
            </a:extLst>
          </p:cNvPr>
          <p:cNvSpPr>
            <a:spLocks noGrp="1"/>
          </p:cNvSpPr>
          <p:nvPr>
            <p:ph type="body" sz="quarter" idx="33" hasCustomPrompt="1"/>
          </p:nvPr>
        </p:nvSpPr>
        <p:spPr>
          <a:xfrm>
            <a:off x="2055970" y="3055171"/>
            <a:ext cx="1703313" cy="245885"/>
          </a:xfrm>
        </p:spPr>
        <p:txBody>
          <a:bodyPr/>
          <a:lstStyle>
            <a:lvl1pPr marL="0" indent="0" algn="l">
              <a:buFont typeface="Arial" panose="020B0604020202020204" pitchFamily="34" charset="0"/>
              <a:buNone/>
              <a:defRPr sz="1400">
                <a:solidFill>
                  <a:schemeClr val="bg1">
                    <a:lumMod val="50000"/>
                  </a:schemeClr>
                </a:solidFill>
              </a:defRPr>
            </a:lvl1pPr>
          </a:lstStyle>
          <a:p>
            <a:pPr lvl="0"/>
            <a:r>
              <a:rPr lang="en-US" noProof="0"/>
              <a:t>Title</a:t>
            </a:r>
          </a:p>
        </p:txBody>
      </p:sp>
      <p:sp>
        <p:nvSpPr>
          <p:cNvPr id="12" name="Picture Placeholder 4">
            <a:extLst>
              <a:ext uri="{FF2B5EF4-FFF2-40B4-BE49-F238E27FC236}">
                <a16:creationId xmlns="" xmlns:a16="http://schemas.microsoft.com/office/drawing/2014/main" id="{559091DF-E0B7-4867-B43C-3B02311C64A1}"/>
              </a:ext>
            </a:extLst>
          </p:cNvPr>
          <p:cNvSpPr>
            <a:spLocks noGrp="1"/>
          </p:cNvSpPr>
          <p:nvPr>
            <p:ph type="pic" sz="quarter" idx="34" hasCustomPrompt="1"/>
          </p:nvPr>
        </p:nvSpPr>
        <p:spPr>
          <a:xfrm>
            <a:off x="4523213" y="2319681"/>
            <a:ext cx="1352367" cy="1352367"/>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dirty="0"/>
              <a:t>Insert or Drag and Drop Image Here</a:t>
            </a:r>
          </a:p>
        </p:txBody>
      </p:sp>
      <p:sp>
        <p:nvSpPr>
          <p:cNvPr id="13" name="Text Placeholder 8">
            <a:extLst>
              <a:ext uri="{FF2B5EF4-FFF2-40B4-BE49-F238E27FC236}">
                <a16:creationId xmlns="" xmlns:a16="http://schemas.microsoft.com/office/drawing/2014/main" id="{B89D4389-4870-4BAE-B233-955685FCBC65}"/>
              </a:ext>
            </a:extLst>
          </p:cNvPr>
          <p:cNvSpPr>
            <a:spLocks noGrp="1"/>
          </p:cNvSpPr>
          <p:nvPr>
            <p:ph type="body" sz="quarter" idx="35" hasCustomPrompt="1"/>
          </p:nvPr>
        </p:nvSpPr>
        <p:spPr>
          <a:xfrm>
            <a:off x="6061985" y="2319681"/>
            <a:ext cx="1703313" cy="701538"/>
          </a:xfrm>
        </p:spPr>
        <p:txBody>
          <a:bodyPr anchor="t"/>
          <a:lstStyle>
            <a:lvl1pPr marL="0" indent="0" algn="l">
              <a:buFont typeface="Arial" panose="020B0604020202020204" pitchFamily="34" charset="0"/>
              <a:buNone/>
              <a:defRPr sz="2400">
                <a:latin typeface="+mj-lt"/>
              </a:defRPr>
            </a:lvl1pPr>
          </a:lstStyle>
          <a:p>
            <a:pPr lvl="0"/>
            <a:r>
              <a:rPr lang="en-US" noProof="0"/>
              <a:t>Name</a:t>
            </a:r>
          </a:p>
        </p:txBody>
      </p:sp>
      <p:sp>
        <p:nvSpPr>
          <p:cNvPr id="14" name="Text Placeholder 10">
            <a:extLst>
              <a:ext uri="{FF2B5EF4-FFF2-40B4-BE49-F238E27FC236}">
                <a16:creationId xmlns="" xmlns:a16="http://schemas.microsoft.com/office/drawing/2014/main" id="{27F961F7-987F-4B95-AC48-08F4331BE905}"/>
              </a:ext>
            </a:extLst>
          </p:cNvPr>
          <p:cNvSpPr>
            <a:spLocks noGrp="1"/>
          </p:cNvSpPr>
          <p:nvPr>
            <p:ph type="body" sz="quarter" idx="36" hasCustomPrompt="1"/>
          </p:nvPr>
        </p:nvSpPr>
        <p:spPr>
          <a:xfrm>
            <a:off x="4518930" y="3800064"/>
            <a:ext cx="3246368" cy="1800000"/>
          </a:xfrm>
        </p:spPr>
        <p:txBody>
          <a:bodyPr/>
          <a:lstStyle>
            <a:lvl1pPr marL="0" indent="0" algn="l">
              <a:buNone/>
              <a:defRPr sz="1400">
                <a:solidFill>
                  <a:schemeClr val="tx1">
                    <a:lumMod val="50000"/>
                    <a:lumOff val="50000"/>
                  </a:schemeClr>
                </a:solidFill>
              </a:defRPr>
            </a:lvl1pPr>
          </a:lstStyle>
          <a:p>
            <a:pPr lvl="0"/>
            <a:r>
              <a:rPr lang="en-US" noProof="0"/>
              <a:t>Short Bio</a:t>
            </a:r>
          </a:p>
        </p:txBody>
      </p:sp>
      <p:sp>
        <p:nvSpPr>
          <p:cNvPr id="15" name="Text Placeholder 8">
            <a:extLst>
              <a:ext uri="{FF2B5EF4-FFF2-40B4-BE49-F238E27FC236}">
                <a16:creationId xmlns="" xmlns:a16="http://schemas.microsoft.com/office/drawing/2014/main" id="{586A8311-6FEF-4231-B5DD-80FA52F5272F}"/>
              </a:ext>
            </a:extLst>
          </p:cNvPr>
          <p:cNvSpPr>
            <a:spLocks noGrp="1"/>
          </p:cNvSpPr>
          <p:nvPr>
            <p:ph type="body" sz="quarter" idx="37" hasCustomPrompt="1"/>
          </p:nvPr>
        </p:nvSpPr>
        <p:spPr>
          <a:xfrm>
            <a:off x="6061985" y="3055171"/>
            <a:ext cx="1703313" cy="245885"/>
          </a:xfrm>
        </p:spPr>
        <p:txBody>
          <a:bodyPr/>
          <a:lstStyle>
            <a:lvl1pPr marL="0" indent="0" algn="l">
              <a:buFont typeface="Arial" panose="020B0604020202020204" pitchFamily="34" charset="0"/>
              <a:buNone/>
              <a:defRPr sz="1400">
                <a:solidFill>
                  <a:schemeClr val="bg1">
                    <a:lumMod val="50000"/>
                  </a:schemeClr>
                </a:solidFill>
              </a:defRPr>
            </a:lvl1pPr>
          </a:lstStyle>
          <a:p>
            <a:pPr lvl="0"/>
            <a:r>
              <a:rPr lang="en-US" noProof="0"/>
              <a:t>Title</a:t>
            </a:r>
          </a:p>
        </p:txBody>
      </p:sp>
      <p:sp>
        <p:nvSpPr>
          <p:cNvPr id="16" name="Picture Placeholder 4">
            <a:extLst>
              <a:ext uri="{FF2B5EF4-FFF2-40B4-BE49-F238E27FC236}">
                <a16:creationId xmlns="" xmlns:a16="http://schemas.microsoft.com/office/drawing/2014/main" id="{A6A8345C-014C-4AD2-8529-29D0E8EECAB5}"/>
              </a:ext>
            </a:extLst>
          </p:cNvPr>
          <p:cNvSpPr>
            <a:spLocks noGrp="1"/>
          </p:cNvSpPr>
          <p:nvPr>
            <p:ph type="pic" sz="quarter" idx="38" hasCustomPrompt="1"/>
          </p:nvPr>
        </p:nvSpPr>
        <p:spPr>
          <a:xfrm>
            <a:off x="8533512" y="2319681"/>
            <a:ext cx="1352367" cy="1352367"/>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dirty="0"/>
              <a:t>Insert or Drag and Drop Image Here</a:t>
            </a:r>
          </a:p>
        </p:txBody>
      </p:sp>
      <p:sp>
        <p:nvSpPr>
          <p:cNvPr id="17" name="Text Placeholder 8">
            <a:extLst>
              <a:ext uri="{FF2B5EF4-FFF2-40B4-BE49-F238E27FC236}">
                <a16:creationId xmlns="" xmlns:a16="http://schemas.microsoft.com/office/drawing/2014/main" id="{4C771BB0-7999-4A45-A6BB-56C98E978E83}"/>
              </a:ext>
            </a:extLst>
          </p:cNvPr>
          <p:cNvSpPr>
            <a:spLocks noGrp="1"/>
          </p:cNvSpPr>
          <p:nvPr>
            <p:ph type="body" sz="quarter" idx="39" hasCustomPrompt="1"/>
          </p:nvPr>
        </p:nvSpPr>
        <p:spPr>
          <a:xfrm>
            <a:off x="10068000" y="2319681"/>
            <a:ext cx="1703313" cy="701538"/>
          </a:xfrm>
        </p:spPr>
        <p:txBody>
          <a:bodyPr anchor="t"/>
          <a:lstStyle>
            <a:lvl1pPr marL="0" indent="0" algn="l">
              <a:buFont typeface="Arial" panose="020B0604020202020204" pitchFamily="34" charset="0"/>
              <a:buNone/>
              <a:defRPr sz="2400">
                <a:latin typeface="+mj-lt"/>
              </a:defRPr>
            </a:lvl1pPr>
          </a:lstStyle>
          <a:p>
            <a:pPr lvl="0"/>
            <a:r>
              <a:rPr lang="en-US" noProof="0"/>
              <a:t>Name</a:t>
            </a:r>
          </a:p>
        </p:txBody>
      </p:sp>
      <p:sp>
        <p:nvSpPr>
          <p:cNvPr id="18" name="Text Placeholder 10">
            <a:extLst>
              <a:ext uri="{FF2B5EF4-FFF2-40B4-BE49-F238E27FC236}">
                <a16:creationId xmlns="" xmlns:a16="http://schemas.microsoft.com/office/drawing/2014/main" id="{9FC27C2C-A218-4626-9D04-ECC36D852E8F}"/>
              </a:ext>
            </a:extLst>
          </p:cNvPr>
          <p:cNvSpPr>
            <a:spLocks noGrp="1"/>
          </p:cNvSpPr>
          <p:nvPr>
            <p:ph type="body" sz="quarter" idx="40" hasCustomPrompt="1"/>
          </p:nvPr>
        </p:nvSpPr>
        <p:spPr>
          <a:xfrm>
            <a:off x="8524945" y="3800064"/>
            <a:ext cx="3246368" cy="1800000"/>
          </a:xfrm>
        </p:spPr>
        <p:txBody>
          <a:bodyPr/>
          <a:lstStyle>
            <a:lvl1pPr marL="0" indent="0" algn="l">
              <a:buNone/>
              <a:defRPr sz="1400">
                <a:solidFill>
                  <a:schemeClr val="tx1">
                    <a:lumMod val="50000"/>
                    <a:lumOff val="50000"/>
                  </a:schemeClr>
                </a:solidFill>
              </a:defRPr>
            </a:lvl1pPr>
          </a:lstStyle>
          <a:p>
            <a:pPr lvl="0"/>
            <a:r>
              <a:rPr lang="en-US" noProof="0"/>
              <a:t>Short Bio</a:t>
            </a:r>
          </a:p>
        </p:txBody>
      </p:sp>
      <p:sp>
        <p:nvSpPr>
          <p:cNvPr id="19" name="Text Placeholder 8">
            <a:extLst>
              <a:ext uri="{FF2B5EF4-FFF2-40B4-BE49-F238E27FC236}">
                <a16:creationId xmlns="" xmlns:a16="http://schemas.microsoft.com/office/drawing/2014/main" id="{15F0F321-195A-45FE-9F4E-2DE6EFF480E8}"/>
              </a:ext>
            </a:extLst>
          </p:cNvPr>
          <p:cNvSpPr>
            <a:spLocks noGrp="1"/>
          </p:cNvSpPr>
          <p:nvPr>
            <p:ph type="body" sz="quarter" idx="41" hasCustomPrompt="1"/>
          </p:nvPr>
        </p:nvSpPr>
        <p:spPr>
          <a:xfrm>
            <a:off x="10068000" y="3055171"/>
            <a:ext cx="1703313" cy="245885"/>
          </a:xfrm>
        </p:spPr>
        <p:txBody>
          <a:bodyPr/>
          <a:lstStyle>
            <a:lvl1pPr marL="0" indent="0" algn="l">
              <a:buFont typeface="Arial" panose="020B0604020202020204" pitchFamily="34" charset="0"/>
              <a:buNone/>
              <a:defRPr sz="1400">
                <a:solidFill>
                  <a:schemeClr val="bg1">
                    <a:lumMod val="50000"/>
                  </a:schemeClr>
                </a:solidFill>
              </a:defRPr>
            </a:lvl1pPr>
          </a:lstStyle>
          <a:p>
            <a:pPr lvl="0"/>
            <a:r>
              <a:rPr lang="en-US" noProof="0"/>
              <a:t>Title</a:t>
            </a:r>
          </a:p>
        </p:txBody>
      </p:sp>
      <p:sp>
        <p:nvSpPr>
          <p:cNvPr id="20" name="Rectangle 6">
            <a:extLst>
              <a:ext uri="{FF2B5EF4-FFF2-40B4-BE49-F238E27FC236}">
                <a16:creationId xmlns="" xmlns:a16="http://schemas.microsoft.com/office/drawing/2014/main" id="{A31AFB6F-80F0-4E69-8E48-7431E389859C}"/>
              </a:ext>
              <a:ext uri="{C183D7F6-B498-43B3-948B-1728B52AA6E4}">
                <adec:decorative xmlns="" xmlns:adec="http://schemas.microsoft.com/office/drawing/2017/decorative" val="1"/>
              </a:ext>
            </a:extLst>
          </p:cNvPr>
          <p:cNvSpPr/>
          <p:nvPr userDrawn="1"/>
        </p:nvSpPr>
        <p:spPr>
          <a:xfrm>
            <a:off x="2055970" y="3514426"/>
            <a:ext cx="1703313" cy="144000"/>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Lst>
            <a:ahLst/>
            <a:cxnLst>
              <a:cxn ang="0">
                <a:pos x="connsiteX0" y="connsiteY0"/>
              </a:cxn>
              <a:cxn ang="0">
                <a:pos x="connsiteX1" y="connsiteY1"/>
              </a:cxn>
              <a:cxn ang="0">
                <a:pos x="connsiteX2" y="connsiteY2"/>
              </a:cxn>
              <a:cxn ang="0">
                <a:pos x="connsiteX3" y="connsiteY3"/>
              </a:cxn>
            </a:cxnLst>
            <a:rect l="l" t="t" r="r" b="b"/>
            <a:pathLst>
              <a:path w="4330700" h="588834">
                <a:moveTo>
                  <a:pt x="4330700" y="0"/>
                </a:moveTo>
                <a:lnTo>
                  <a:pt x="4330700" y="588834"/>
                </a:lnTo>
                <a:lnTo>
                  <a:pt x="0" y="588834"/>
                </a:lnTo>
                <a:lnTo>
                  <a:pt x="0" y="0"/>
                </a:lnTo>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1" name="Rectangle 6">
            <a:extLst>
              <a:ext uri="{FF2B5EF4-FFF2-40B4-BE49-F238E27FC236}">
                <a16:creationId xmlns="" xmlns:a16="http://schemas.microsoft.com/office/drawing/2014/main" id="{115CE1DD-8B35-4422-9BB1-DB18FB6B5955}"/>
              </a:ext>
              <a:ext uri="{C183D7F6-B498-43B3-948B-1728B52AA6E4}">
                <adec:decorative xmlns="" xmlns:adec="http://schemas.microsoft.com/office/drawing/2017/decorative" val="1"/>
              </a:ext>
            </a:extLst>
          </p:cNvPr>
          <p:cNvSpPr/>
          <p:nvPr userDrawn="1"/>
        </p:nvSpPr>
        <p:spPr>
          <a:xfrm>
            <a:off x="6061985" y="3514426"/>
            <a:ext cx="1703313" cy="144000"/>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Lst>
            <a:ahLst/>
            <a:cxnLst>
              <a:cxn ang="0">
                <a:pos x="connsiteX0" y="connsiteY0"/>
              </a:cxn>
              <a:cxn ang="0">
                <a:pos x="connsiteX1" y="connsiteY1"/>
              </a:cxn>
              <a:cxn ang="0">
                <a:pos x="connsiteX2" y="connsiteY2"/>
              </a:cxn>
              <a:cxn ang="0">
                <a:pos x="connsiteX3" y="connsiteY3"/>
              </a:cxn>
            </a:cxnLst>
            <a:rect l="l" t="t" r="r" b="b"/>
            <a:pathLst>
              <a:path w="4330700" h="588834">
                <a:moveTo>
                  <a:pt x="4330700" y="0"/>
                </a:moveTo>
                <a:lnTo>
                  <a:pt x="4330700" y="588834"/>
                </a:lnTo>
                <a:lnTo>
                  <a:pt x="0" y="588834"/>
                </a:lnTo>
                <a:lnTo>
                  <a:pt x="0" y="0"/>
                </a:lnTo>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Rectangle 6">
            <a:extLst>
              <a:ext uri="{FF2B5EF4-FFF2-40B4-BE49-F238E27FC236}">
                <a16:creationId xmlns="" xmlns:a16="http://schemas.microsoft.com/office/drawing/2014/main" id="{C174B088-E2BB-4A47-A4CE-403CAE0149F8}"/>
              </a:ext>
              <a:ext uri="{C183D7F6-B498-43B3-948B-1728B52AA6E4}">
                <adec:decorative xmlns="" xmlns:adec="http://schemas.microsoft.com/office/drawing/2017/decorative" val="1"/>
              </a:ext>
            </a:extLst>
          </p:cNvPr>
          <p:cNvSpPr/>
          <p:nvPr userDrawn="1"/>
        </p:nvSpPr>
        <p:spPr>
          <a:xfrm>
            <a:off x="10067999" y="3514426"/>
            <a:ext cx="1703313" cy="144000"/>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Lst>
            <a:ahLst/>
            <a:cxnLst>
              <a:cxn ang="0">
                <a:pos x="connsiteX0" y="connsiteY0"/>
              </a:cxn>
              <a:cxn ang="0">
                <a:pos x="connsiteX1" y="connsiteY1"/>
              </a:cxn>
              <a:cxn ang="0">
                <a:pos x="connsiteX2" y="connsiteY2"/>
              </a:cxn>
              <a:cxn ang="0">
                <a:pos x="connsiteX3" y="connsiteY3"/>
              </a:cxn>
            </a:cxnLst>
            <a:rect l="l" t="t" r="r" b="b"/>
            <a:pathLst>
              <a:path w="4330700" h="588834">
                <a:moveTo>
                  <a:pt x="4330700" y="0"/>
                </a:moveTo>
                <a:lnTo>
                  <a:pt x="4330700" y="588834"/>
                </a:lnTo>
                <a:lnTo>
                  <a:pt x="0" y="588834"/>
                </a:lnTo>
                <a:lnTo>
                  <a:pt x="0" y="0"/>
                </a:lnTo>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33864254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1_Title Only">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FC626A5-4FF6-42BD-858A-AE4B2C23A6BC}"/>
              </a:ext>
            </a:extLst>
          </p:cNvPr>
          <p:cNvSpPr>
            <a:spLocks noGrp="1"/>
          </p:cNvSpPr>
          <p:nvPr>
            <p:ph type="title"/>
          </p:nvPr>
        </p:nvSpPr>
        <p:spPr/>
        <p:txBody>
          <a:bodyPr/>
          <a:lstStyle>
            <a:lvl1pPr>
              <a:defRPr>
                <a:solidFill>
                  <a:schemeClr val="tx1">
                    <a:lumMod val="75000"/>
                    <a:lumOff val="25000"/>
                  </a:schemeClr>
                </a:solidFill>
              </a:defRPr>
            </a:lvl1pPr>
          </a:lstStyle>
          <a:p>
            <a:r>
              <a:rPr lang="en-US" noProof="0"/>
              <a:t>Click to edit Master title style</a:t>
            </a:r>
          </a:p>
        </p:txBody>
      </p:sp>
      <p:sp>
        <p:nvSpPr>
          <p:cNvPr id="6" name="Footer Placeholder 5">
            <a:extLst>
              <a:ext uri="{FF2B5EF4-FFF2-40B4-BE49-F238E27FC236}">
                <a16:creationId xmlns=""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7" name="Slide Number Placeholder 6">
            <a:extLst>
              <a:ext uri="{FF2B5EF4-FFF2-40B4-BE49-F238E27FC236}">
                <a16:creationId xmlns=""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5" name="Text Placeholder 5">
            <a:extLst>
              <a:ext uri="{FF2B5EF4-FFF2-40B4-BE49-F238E27FC236}">
                <a16:creationId xmlns="" xmlns:a16="http://schemas.microsoft.com/office/drawing/2014/main" id="{9C2BB107-6CD7-47EE-9C59-5345A7F63B02}"/>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8" name="Text Placeholder 8">
            <a:extLst>
              <a:ext uri="{FF2B5EF4-FFF2-40B4-BE49-F238E27FC236}">
                <a16:creationId xmlns="" xmlns:a16="http://schemas.microsoft.com/office/drawing/2014/main" id="{6B292F32-22A3-4DBC-93C9-F66C5F87D4EE}"/>
              </a:ext>
            </a:extLst>
          </p:cNvPr>
          <p:cNvSpPr>
            <a:spLocks noGrp="1"/>
          </p:cNvSpPr>
          <p:nvPr>
            <p:ph type="body" sz="quarter" idx="17" hasCustomPrompt="1"/>
          </p:nvPr>
        </p:nvSpPr>
        <p:spPr>
          <a:xfrm>
            <a:off x="431800" y="4113808"/>
            <a:ext cx="1620000" cy="631554"/>
          </a:xfrm>
        </p:spPr>
        <p:txBody>
          <a:bodyPr/>
          <a:lstStyle>
            <a:lvl1pPr marL="0" indent="0" algn="l">
              <a:buFont typeface="Arial" panose="020B0604020202020204" pitchFamily="34" charset="0"/>
              <a:buNone/>
              <a:defRPr sz="2400">
                <a:latin typeface="+mj-lt"/>
              </a:defRPr>
            </a:lvl1pPr>
          </a:lstStyle>
          <a:p>
            <a:pPr lvl="0"/>
            <a:r>
              <a:rPr lang="en-US" noProof="0"/>
              <a:t>Full Name</a:t>
            </a:r>
          </a:p>
        </p:txBody>
      </p:sp>
      <p:sp>
        <p:nvSpPr>
          <p:cNvPr id="9" name="Text Placeholder 10">
            <a:extLst>
              <a:ext uri="{FF2B5EF4-FFF2-40B4-BE49-F238E27FC236}">
                <a16:creationId xmlns="" xmlns:a16="http://schemas.microsoft.com/office/drawing/2014/main" id="{2AE8CF21-3DA6-45E6-9CB4-F48688C3B744}"/>
              </a:ext>
            </a:extLst>
          </p:cNvPr>
          <p:cNvSpPr>
            <a:spLocks noGrp="1"/>
          </p:cNvSpPr>
          <p:nvPr>
            <p:ph type="body" sz="quarter" idx="18" hasCustomPrompt="1"/>
          </p:nvPr>
        </p:nvSpPr>
        <p:spPr>
          <a:xfrm>
            <a:off x="431800" y="4797591"/>
            <a:ext cx="1620000" cy="720000"/>
          </a:xfrm>
        </p:spPr>
        <p:txBody>
          <a:bodyPr/>
          <a:lstStyle>
            <a:lvl1pPr marL="0" indent="0" algn="l">
              <a:buNone/>
              <a:defRPr sz="1400">
                <a:solidFill>
                  <a:schemeClr val="tx1">
                    <a:lumMod val="50000"/>
                    <a:lumOff val="50000"/>
                  </a:schemeClr>
                </a:solidFill>
              </a:defRPr>
            </a:lvl1pPr>
          </a:lstStyle>
          <a:p>
            <a:pPr lvl="0"/>
            <a:r>
              <a:rPr lang="en-US" noProof="0"/>
              <a:t>Title</a:t>
            </a:r>
          </a:p>
        </p:txBody>
      </p:sp>
      <p:sp>
        <p:nvSpPr>
          <p:cNvPr id="10" name="Text Placeholder 8">
            <a:extLst>
              <a:ext uri="{FF2B5EF4-FFF2-40B4-BE49-F238E27FC236}">
                <a16:creationId xmlns="" xmlns:a16="http://schemas.microsoft.com/office/drawing/2014/main" id="{3FBB809B-C7A4-40BB-A5F6-0692C7B3E74A}"/>
              </a:ext>
            </a:extLst>
          </p:cNvPr>
          <p:cNvSpPr>
            <a:spLocks noGrp="1"/>
          </p:cNvSpPr>
          <p:nvPr>
            <p:ph type="body" sz="quarter" idx="33" hasCustomPrompt="1"/>
          </p:nvPr>
        </p:nvSpPr>
        <p:spPr>
          <a:xfrm>
            <a:off x="2375703" y="4113808"/>
            <a:ext cx="1620000" cy="631554"/>
          </a:xfrm>
        </p:spPr>
        <p:txBody>
          <a:bodyPr/>
          <a:lstStyle>
            <a:lvl1pPr marL="0" indent="0" algn="l">
              <a:buFont typeface="Arial" panose="020B0604020202020204" pitchFamily="34" charset="0"/>
              <a:buNone/>
              <a:defRPr sz="2400">
                <a:latin typeface="+mj-lt"/>
              </a:defRPr>
            </a:lvl1pPr>
          </a:lstStyle>
          <a:p>
            <a:pPr lvl="0"/>
            <a:r>
              <a:rPr lang="en-US" noProof="0"/>
              <a:t>Full Name</a:t>
            </a:r>
          </a:p>
        </p:txBody>
      </p:sp>
      <p:sp>
        <p:nvSpPr>
          <p:cNvPr id="11" name="Text Placeholder 10">
            <a:extLst>
              <a:ext uri="{FF2B5EF4-FFF2-40B4-BE49-F238E27FC236}">
                <a16:creationId xmlns="" xmlns:a16="http://schemas.microsoft.com/office/drawing/2014/main" id="{5822DE8D-141C-4FC8-8690-DC699987557A}"/>
              </a:ext>
            </a:extLst>
          </p:cNvPr>
          <p:cNvSpPr>
            <a:spLocks noGrp="1"/>
          </p:cNvSpPr>
          <p:nvPr>
            <p:ph type="body" sz="quarter" idx="34" hasCustomPrompt="1"/>
          </p:nvPr>
        </p:nvSpPr>
        <p:spPr>
          <a:xfrm>
            <a:off x="2375703" y="4797591"/>
            <a:ext cx="1620000" cy="720000"/>
          </a:xfrm>
        </p:spPr>
        <p:txBody>
          <a:bodyPr/>
          <a:lstStyle>
            <a:lvl1pPr marL="0" indent="0" algn="l">
              <a:buNone/>
              <a:defRPr sz="1400">
                <a:solidFill>
                  <a:schemeClr val="tx1">
                    <a:lumMod val="50000"/>
                    <a:lumOff val="50000"/>
                  </a:schemeClr>
                </a:solidFill>
              </a:defRPr>
            </a:lvl1pPr>
          </a:lstStyle>
          <a:p>
            <a:pPr lvl="0"/>
            <a:r>
              <a:rPr lang="en-US" noProof="0"/>
              <a:t>Title</a:t>
            </a:r>
          </a:p>
        </p:txBody>
      </p:sp>
      <p:sp>
        <p:nvSpPr>
          <p:cNvPr id="12" name="Text Placeholder 8">
            <a:extLst>
              <a:ext uri="{FF2B5EF4-FFF2-40B4-BE49-F238E27FC236}">
                <a16:creationId xmlns="" xmlns:a16="http://schemas.microsoft.com/office/drawing/2014/main" id="{8BFF2A50-B1BC-445F-AAF4-5EF044B5B219}"/>
              </a:ext>
            </a:extLst>
          </p:cNvPr>
          <p:cNvSpPr>
            <a:spLocks noGrp="1"/>
          </p:cNvSpPr>
          <p:nvPr>
            <p:ph type="body" sz="quarter" idx="35" hasCustomPrompt="1"/>
          </p:nvPr>
        </p:nvSpPr>
        <p:spPr>
          <a:xfrm>
            <a:off x="4319606" y="4113808"/>
            <a:ext cx="1620000" cy="631554"/>
          </a:xfrm>
        </p:spPr>
        <p:txBody>
          <a:bodyPr/>
          <a:lstStyle>
            <a:lvl1pPr marL="0" indent="0" algn="l">
              <a:buFont typeface="Arial" panose="020B0604020202020204" pitchFamily="34" charset="0"/>
              <a:buNone/>
              <a:defRPr sz="2400">
                <a:latin typeface="+mj-lt"/>
              </a:defRPr>
            </a:lvl1pPr>
          </a:lstStyle>
          <a:p>
            <a:pPr lvl="0"/>
            <a:r>
              <a:rPr lang="en-US" noProof="0"/>
              <a:t>Full Name</a:t>
            </a:r>
          </a:p>
        </p:txBody>
      </p:sp>
      <p:sp>
        <p:nvSpPr>
          <p:cNvPr id="13" name="Text Placeholder 10">
            <a:extLst>
              <a:ext uri="{FF2B5EF4-FFF2-40B4-BE49-F238E27FC236}">
                <a16:creationId xmlns="" xmlns:a16="http://schemas.microsoft.com/office/drawing/2014/main" id="{50ED32C1-427F-4852-93EF-04246DAB6E09}"/>
              </a:ext>
            </a:extLst>
          </p:cNvPr>
          <p:cNvSpPr>
            <a:spLocks noGrp="1"/>
          </p:cNvSpPr>
          <p:nvPr>
            <p:ph type="body" sz="quarter" idx="36" hasCustomPrompt="1"/>
          </p:nvPr>
        </p:nvSpPr>
        <p:spPr>
          <a:xfrm>
            <a:off x="4319606" y="4797591"/>
            <a:ext cx="1620000" cy="720000"/>
          </a:xfrm>
        </p:spPr>
        <p:txBody>
          <a:bodyPr/>
          <a:lstStyle>
            <a:lvl1pPr marL="0" indent="0" algn="l">
              <a:buNone/>
              <a:defRPr sz="1400">
                <a:solidFill>
                  <a:schemeClr val="tx1">
                    <a:lumMod val="50000"/>
                    <a:lumOff val="50000"/>
                  </a:schemeClr>
                </a:solidFill>
              </a:defRPr>
            </a:lvl1pPr>
          </a:lstStyle>
          <a:p>
            <a:pPr lvl="0"/>
            <a:r>
              <a:rPr lang="en-US" noProof="0"/>
              <a:t>Title</a:t>
            </a:r>
          </a:p>
        </p:txBody>
      </p:sp>
      <p:sp>
        <p:nvSpPr>
          <p:cNvPr id="14" name="Text Placeholder 8">
            <a:extLst>
              <a:ext uri="{FF2B5EF4-FFF2-40B4-BE49-F238E27FC236}">
                <a16:creationId xmlns="" xmlns:a16="http://schemas.microsoft.com/office/drawing/2014/main" id="{4B8DDBCF-B9FF-412C-BB0A-F20DF81F3CCB}"/>
              </a:ext>
            </a:extLst>
          </p:cNvPr>
          <p:cNvSpPr>
            <a:spLocks noGrp="1"/>
          </p:cNvSpPr>
          <p:nvPr>
            <p:ph type="body" sz="quarter" idx="37" hasCustomPrompt="1"/>
          </p:nvPr>
        </p:nvSpPr>
        <p:spPr>
          <a:xfrm>
            <a:off x="6263509" y="4113808"/>
            <a:ext cx="1620000" cy="631554"/>
          </a:xfrm>
        </p:spPr>
        <p:txBody>
          <a:bodyPr/>
          <a:lstStyle>
            <a:lvl1pPr marL="0" indent="0" algn="l">
              <a:buFont typeface="Arial" panose="020B0604020202020204" pitchFamily="34" charset="0"/>
              <a:buNone/>
              <a:defRPr sz="2400">
                <a:latin typeface="+mj-lt"/>
              </a:defRPr>
            </a:lvl1pPr>
          </a:lstStyle>
          <a:p>
            <a:pPr lvl="0"/>
            <a:r>
              <a:rPr lang="en-US" noProof="0"/>
              <a:t>Full Name</a:t>
            </a:r>
          </a:p>
        </p:txBody>
      </p:sp>
      <p:sp>
        <p:nvSpPr>
          <p:cNvPr id="15" name="Text Placeholder 10">
            <a:extLst>
              <a:ext uri="{FF2B5EF4-FFF2-40B4-BE49-F238E27FC236}">
                <a16:creationId xmlns="" xmlns:a16="http://schemas.microsoft.com/office/drawing/2014/main" id="{E5554625-705D-43C2-BB3F-07E4FB3A8857}"/>
              </a:ext>
            </a:extLst>
          </p:cNvPr>
          <p:cNvSpPr>
            <a:spLocks noGrp="1"/>
          </p:cNvSpPr>
          <p:nvPr>
            <p:ph type="body" sz="quarter" idx="38" hasCustomPrompt="1"/>
          </p:nvPr>
        </p:nvSpPr>
        <p:spPr>
          <a:xfrm>
            <a:off x="6263509" y="4797591"/>
            <a:ext cx="1620000" cy="720000"/>
          </a:xfrm>
        </p:spPr>
        <p:txBody>
          <a:bodyPr/>
          <a:lstStyle>
            <a:lvl1pPr marL="0" indent="0" algn="l">
              <a:buNone/>
              <a:defRPr sz="1400">
                <a:solidFill>
                  <a:schemeClr val="tx1">
                    <a:lumMod val="50000"/>
                    <a:lumOff val="50000"/>
                  </a:schemeClr>
                </a:solidFill>
              </a:defRPr>
            </a:lvl1pPr>
          </a:lstStyle>
          <a:p>
            <a:pPr lvl="0"/>
            <a:r>
              <a:rPr lang="en-US" noProof="0"/>
              <a:t>Title</a:t>
            </a:r>
          </a:p>
        </p:txBody>
      </p:sp>
      <p:sp>
        <p:nvSpPr>
          <p:cNvPr id="16" name="Text Placeholder 8">
            <a:extLst>
              <a:ext uri="{FF2B5EF4-FFF2-40B4-BE49-F238E27FC236}">
                <a16:creationId xmlns="" xmlns:a16="http://schemas.microsoft.com/office/drawing/2014/main" id="{695A6D51-51C5-4128-9C65-70256D07FEBB}"/>
              </a:ext>
            </a:extLst>
          </p:cNvPr>
          <p:cNvSpPr>
            <a:spLocks noGrp="1"/>
          </p:cNvSpPr>
          <p:nvPr>
            <p:ph type="body" sz="quarter" idx="39" hasCustomPrompt="1"/>
          </p:nvPr>
        </p:nvSpPr>
        <p:spPr>
          <a:xfrm>
            <a:off x="8207412" y="4113808"/>
            <a:ext cx="1620000" cy="631554"/>
          </a:xfrm>
        </p:spPr>
        <p:txBody>
          <a:bodyPr/>
          <a:lstStyle>
            <a:lvl1pPr marL="0" indent="0" algn="l">
              <a:buFont typeface="Arial" panose="020B0604020202020204" pitchFamily="34" charset="0"/>
              <a:buNone/>
              <a:defRPr sz="2400">
                <a:latin typeface="+mj-lt"/>
              </a:defRPr>
            </a:lvl1pPr>
          </a:lstStyle>
          <a:p>
            <a:pPr lvl="0"/>
            <a:r>
              <a:rPr lang="en-US" noProof="0"/>
              <a:t>Full Name</a:t>
            </a:r>
          </a:p>
        </p:txBody>
      </p:sp>
      <p:sp>
        <p:nvSpPr>
          <p:cNvPr id="17" name="Text Placeholder 10">
            <a:extLst>
              <a:ext uri="{FF2B5EF4-FFF2-40B4-BE49-F238E27FC236}">
                <a16:creationId xmlns="" xmlns:a16="http://schemas.microsoft.com/office/drawing/2014/main" id="{94020390-663C-426B-A32A-7DD435D35428}"/>
              </a:ext>
            </a:extLst>
          </p:cNvPr>
          <p:cNvSpPr>
            <a:spLocks noGrp="1"/>
          </p:cNvSpPr>
          <p:nvPr>
            <p:ph type="body" sz="quarter" idx="40" hasCustomPrompt="1"/>
          </p:nvPr>
        </p:nvSpPr>
        <p:spPr>
          <a:xfrm>
            <a:off x="8207412" y="4797591"/>
            <a:ext cx="1620000" cy="720000"/>
          </a:xfrm>
        </p:spPr>
        <p:txBody>
          <a:bodyPr/>
          <a:lstStyle>
            <a:lvl1pPr marL="0" indent="0" algn="l">
              <a:buNone/>
              <a:defRPr sz="1400">
                <a:solidFill>
                  <a:schemeClr val="tx1">
                    <a:lumMod val="50000"/>
                    <a:lumOff val="50000"/>
                  </a:schemeClr>
                </a:solidFill>
              </a:defRPr>
            </a:lvl1pPr>
          </a:lstStyle>
          <a:p>
            <a:pPr lvl="0"/>
            <a:r>
              <a:rPr lang="en-US" noProof="0"/>
              <a:t>Title</a:t>
            </a:r>
          </a:p>
        </p:txBody>
      </p:sp>
      <p:sp>
        <p:nvSpPr>
          <p:cNvPr id="18" name="Picture Placeholder 15">
            <a:extLst>
              <a:ext uri="{FF2B5EF4-FFF2-40B4-BE49-F238E27FC236}">
                <a16:creationId xmlns="" xmlns:a16="http://schemas.microsoft.com/office/drawing/2014/main" id="{A5BFEA69-91F2-4BAB-BC3E-F4494C809953}"/>
              </a:ext>
            </a:extLst>
          </p:cNvPr>
          <p:cNvSpPr>
            <a:spLocks noGrp="1"/>
          </p:cNvSpPr>
          <p:nvPr>
            <p:ph type="pic" sz="quarter" idx="41"/>
          </p:nvPr>
        </p:nvSpPr>
        <p:spPr>
          <a:xfrm>
            <a:off x="431800" y="2246681"/>
            <a:ext cx="1620000" cy="1620000"/>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endParaRPr lang="en-US" noProof="0" dirty="0"/>
          </a:p>
        </p:txBody>
      </p:sp>
      <p:sp>
        <p:nvSpPr>
          <p:cNvPr id="19" name="Picture Placeholder 15">
            <a:extLst>
              <a:ext uri="{FF2B5EF4-FFF2-40B4-BE49-F238E27FC236}">
                <a16:creationId xmlns="" xmlns:a16="http://schemas.microsoft.com/office/drawing/2014/main" id="{4D9A8C49-F2A0-4F67-A4E0-B5FBBE0A8DFD}"/>
              </a:ext>
            </a:extLst>
          </p:cNvPr>
          <p:cNvSpPr>
            <a:spLocks noGrp="1"/>
          </p:cNvSpPr>
          <p:nvPr>
            <p:ph type="pic" sz="quarter" idx="42"/>
          </p:nvPr>
        </p:nvSpPr>
        <p:spPr>
          <a:xfrm>
            <a:off x="2375703" y="2246681"/>
            <a:ext cx="1620000" cy="1620000"/>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endParaRPr lang="en-US" noProof="0" dirty="0"/>
          </a:p>
        </p:txBody>
      </p:sp>
      <p:sp>
        <p:nvSpPr>
          <p:cNvPr id="20" name="Picture Placeholder 15">
            <a:extLst>
              <a:ext uri="{FF2B5EF4-FFF2-40B4-BE49-F238E27FC236}">
                <a16:creationId xmlns="" xmlns:a16="http://schemas.microsoft.com/office/drawing/2014/main" id="{622E18C4-0DBF-4C58-A1B6-1E6A1D521733}"/>
              </a:ext>
            </a:extLst>
          </p:cNvPr>
          <p:cNvSpPr>
            <a:spLocks noGrp="1"/>
          </p:cNvSpPr>
          <p:nvPr>
            <p:ph type="pic" sz="quarter" idx="43"/>
          </p:nvPr>
        </p:nvSpPr>
        <p:spPr>
          <a:xfrm>
            <a:off x="4319606" y="2246681"/>
            <a:ext cx="1620000" cy="1620000"/>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endParaRPr lang="en-US" noProof="0" dirty="0"/>
          </a:p>
        </p:txBody>
      </p:sp>
      <p:sp>
        <p:nvSpPr>
          <p:cNvPr id="21" name="Picture Placeholder 15">
            <a:extLst>
              <a:ext uri="{FF2B5EF4-FFF2-40B4-BE49-F238E27FC236}">
                <a16:creationId xmlns="" xmlns:a16="http://schemas.microsoft.com/office/drawing/2014/main" id="{0F58001D-98C8-4213-9315-4990EFFEFD8E}"/>
              </a:ext>
            </a:extLst>
          </p:cNvPr>
          <p:cNvSpPr>
            <a:spLocks noGrp="1"/>
          </p:cNvSpPr>
          <p:nvPr>
            <p:ph type="pic" sz="quarter" idx="44"/>
          </p:nvPr>
        </p:nvSpPr>
        <p:spPr>
          <a:xfrm>
            <a:off x="6263509" y="2246681"/>
            <a:ext cx="1620000" cy="1620000"/>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endParaRPr lang="en-US" noProof="0" dirty="0"/>
          </a:p>
        </p:txBody>
      </p:sp>
      <p:sp>
        <p:nvSpPr>
          <p:cNvPr id="22" name="Picture Placeholder 15">
            <a:extLst>
              <a:ext uri="{FF2B5EF4-FFF2-40B4-BE49-F238E27FC236}">
                <a16:creationId xmlns="" xmlns:a16="http://schemas.microsoft.com/office/drawing/2014/main" id="{940802B1-FF22-4F45-8475-AB393E6CF883}"/>
              </a:ext>
            </a:extLst>
          </p:cNvPr>
          <p:cNvSpPr>
            <a:spLocks noGrp="1"/>
          </p:cNvSpPr>
          <p:nvPr>
            <p:ph type="pic" sz="quarter" idx="45"/>
          </p:nvPr>
        </p:nvSpPr>
        <p:spPr>
          <a:xfrm>
            <a:off x="8207412" y="2246681"/>
            <a:ext cx="1620000" cy="1620000"/>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endParaRPr lang="en-US" noProof="0" dirty="0"/>
          </a:p>
        </p:txBody>
      </p:sp>
      <p:sp>
        <p:nvSpPr>
          <p:cNvPr id="23" name="Text Placeholder 8">
            <a:extLst>
              <a:ext uri="{FF2B5EF4-FFF2-40B4-BE49-F238E27FC236}">
                <a16:creationId xmlns="" xmlns:a16="http://schemas.microsoft.com/office/drawing/2014/main" id="{5C2D6443-41AF-4535-B6F7-4BB6BE08976E}"/>
              </a:ext>
            </a:extLst>
          </p:cNvPr>
          <p:cNvSpPr>
            <a:spLocks noGrp="1"/>
          </p:cNvSpPr>
          <p:nvPr>
            <p:ph type="body" sz="quarter" idx="46" hasCustomPrompt="1"/>
          </p:nvPr>
        </p:nvSpPr>
        <p:spPr>
          <a:xfrm>
            <a:off x="10151313" y="4113808"/>
            <a:ext cx="1620000" cy="631554"/>
          </a:xfrm>
        </p:spPr>
        <p:txBody>
          <a:bodyPr/>
          <a:lstStyle>
            <a:lvl1pPr marL="0" indent="0" algn="l">
              <a:buFont typeface="Arial" panose="020B0604020202020204" pitchFamily="34" charset="0"/>
              <a:buNone/>
              <a:defRPr sz="2400">
                <a:latin typeface="+mj-lt"/>
              </a:defRPr>
            </a:lvl1pPr>
          </a:lstStyle>
          <a:p>
            <a:pPr lvl="0"/>
            <a:r>
              <a:rPr lang="en-US" noProof="0"/>
              <a:t>Full Name</a:t>
            </a:r>
          </a:p>
        </p:txBody>
      </p:sp>
      <p:sp>
        <p:nvSpPr>
          <p:cNvPr id="24" name="Text Placeholder 10">
            <a:extLst>
              <a:ext uri="{FF2B5EF4-FFF2-40B4-BE49-F238E27FC236}">
                <a16:creationId xmlns="" xmlns:a16="http://schemas.microsoft.com/office/drawing/2014/main" id="{A671736E-3711-4DA1-AF16-23EEC87C86C8}"/>
              </a:ext>
            </a:extLst>
          </p:cNvPr>
          <p:cNvSpPr>
            <a:spLocks noGrp="1"/>
          </p:cNvSpPr>
          <p:nvPr>
            <p:ph type="body" sz="quarter" idx="47" hasCustomPrompt="1"/>
          </p:nvPr>
        </p:nvSpPr>
        <p:spPr>
          <a:xfrm>
            <a:off x="10151313" y="4797591"/>
            <a:ext cx="1620000" cy="720000"/>
          </a:xfrm>
        </p:spPr>
        <p:txBody>
          <a:bodyPr/>
          <a:lstStyle>
            <a:lvl1pPr marL="0" indent="0" algn="l">
              <a:buNone/>
              <a:defRPr sz="1400">
                <a:solidFill>
                  <a:schemeClr val="tx1">
                    <a:lumMod val="50000"/>
                    <a:lumOff val="50000"/>
                  </a:schemeClr>
                </a:solidFill>
              </a:defRPr>
            </a:lvl1pPr>
          </a:lstStyle>
          <a:p>
            <a:pPr lvl="0"/>
            <a:r>
              <a:rPr lang="en-US" noProof="0"/>
              <a:t>Title</a:t>
            </a:r>
          </a:p>
        </p:txBody>
      </p:sp>
      <p:sp>
        <p:nvSpPr>
          <p:cNvPr id="25" name="Picture Placeholder 15">
            <a:extLst>
              <a:ext uri="{FF2B5EF4-FFF2-40B4-BE49-F238E27FC236}">
                <a16:creationId xmlns="" xmlns:a16="http://schemas.microsoft.com/office/drawing/2014/main" id="{1FED522C-94B3-41E3-A83A-E03843DE7551}"/>
              </a:ext>
            </a:extLst>
          </p:cNvPr>
          <p:cNvSpPr>
            <a:spLocks noGrp="1"/>
          </p:cNvSpPr>
          <p:nvPr>
            <p:ph type="pic" sz="quarter" idx="48"/>
          </p:nvPr>
        </p:nvSpPr>
        <p:spPr>
          <a:xfrm>
            <a:off x="10151313" y="2246681"/>
            <a:ext cx="1620000" cy="1620000"/>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endParaRPr lang="en-US" noProof="0" dirty="0"/>
          </a:p>
        </p:txBody>
      </p:sp>
    </p:spTree>
    <p:extLst>
      <p:ext uri="{BB962C8B-B14F-4D97-AF65-F5344CB8AC3E}">
        <p14:creationId xmlns:p14="http://schemas.microsoft.com/office/powerpoint/2010/main" val="30612940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 Colum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CFF4C50-933F-41F9-AD11-BD02410AA7D5}"/>
              </a:ext>
            </a:extLst>
          </p:cNvPr>
          <p:cNvSpPr>
            <a:spLocks noGrp="1"/>
          </p:cNvSpPr>
          <p:nvPr>
            <p:ph type="title"/>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Master title style</a:t>
            </a:r>
          </a:p>
        </p:txBody>
      </p:sp>
      <p:sp>
        <p:nvSpPr>
          <p:cNvPr id="3" name="Content Placeholder 2">
            <a:extLst>
              <a:ext uri="{FF2B5EF4-FFF2-40B4-BE49-F238E27FC236}">
                <a16:creationId xmlns="" xmlns:a16="http://schemas.microsoft.com/office/drawing/2014/main" id="{B1948E38-8FB0-4E51-A01C-C88794372E50}"/>
              </a:ext>
            </a:extLst>
          </p:cNvPr>
          <p:cNvSpPr>
            <a:spLocks noGrp="1"/>
          </p:cNvSpPr>
          <p:nvPr>
            <p:ph idx="1"/>
          </p:nvPr>
        </p:nvSpPr>
        <p:spPr>
          <a:xfrm>
            <a:off x="432000" y="1152000"/>
            <a:ext cx="3600000" cy="503925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Footer Placeholder 6">
            <a:extLst>
              <a:ext uri="{FF2B5EF4-FFF2-40B4-BE49-F238E27FC236}">
                <a16:creationId xmlns="" xmlns:a16="http://schemas.microsoft.com/office/drawing/2014/main" id="{19F419B1-164A-4B7A-BBEC-47B6151ECB05}"/>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8" name="Slide Number Placeholder 7">
            <a:extLst>
              <a:ext uri="{FF2B5EF4-FFF2-40B4-BE49-F238E27FC236}">
                <a16:creationId xmlns="" xmlns:a16="http://schemas.microsoft.com/office/drawing/2014/main" id="{86E99B1E-D08C-46BA-9D27-9ED02F4C9B6C}"/>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5" name="Text Placeholder 4">
            <a:extLst>
              <a:ext uri="{FF2B5EF4-FFF2-40B4-BE49-F238E27FC236}">
                <a16:creationId xmlns="" xmlns:a16="http://schemas.microsoft.com/office/drawing/2014/main" id="{16A38E24-EB1C-472F-B631-5DF32F9C4CF5}"/>
              </a:ext>
            </a:extLst>
          </p:cNvPr>
          <p:cNvSpPr>
            <a:spLocks noGrp="1"/>
          </p:cNvSpPr>
          <p:nvPr>
            <p:ph type="body" sz="quarter" idx="12"/>
          </p:nvPr>
        </p:nvSpPr>
        <p:spPr>
          <a:xfrm>
            <a:off x="4301550" y="1152000"/>
            <a:ext cx="3600450" cy="5038725"/>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 name="Text Placeholder 10">
            <a:extLst>
              <a:ext uri="{FF2B5EF4-FFF2-40B4-BE49-F238E27FC236}">
                <a16:creationId xmlns="" xmlns:a16="http://schemas.microsoft.com/office/drawing/2014/main" id="{5B4A252E-78C9-4F76-98A4-A4B580AD072A}"/>
              </a:ext>
            </a:extLst>
          </p:cNvPr>
          <p:cNvSpPr>
            <a:spLocks noGrp="1"/>
          </p:cNvSpPr>
          <p:nvPr>
            <p:ph type="body" sz="quarter" idx="13"/>
          </p:nvPr>
        </p:nvSpPr>
        <p:spPr>
          <a:xfrm>
            <a:off x="8171550" y="1152000"/>
            <a:ext cx="3600450" cy="5038725"/>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6543880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with Half Image">
    <p:spTree>
      <p:nvGrpSpPr>
        <p:cNvPr id="1" name=""/>
        <p:cNvGrpSpPr/>
        <p:nvPr/>
      </p:nvGrpSpPr>
      <p:grpSpPr>
        <a:xfrm>
          <a:off x="0" y="0"/>
          <a:ext cx="0" cy="0"/>
          <a:chOff x="0" y="0"/>
          <a:chExt cx="0" cy="0"/>
        </a:xfrm>
      </p:grpSpPr>
      <p:sp>
        <p:nvSpPr>
          <p:cNvPr id="12" name="Picture Placeholder 10">
            <a:extLst>
              <a:ext uri="{FF2B5EF4-FFF2-40B4-BE49-F238E27FC236}">
                <a16:creationId xmlns="" xmlns:a16="http://schemas.microsoft.com/office/drawing/2014/main" id="{6F821722-FE34-4DE9-9836-565D865C1559}"/>
              </a:ext>
            </a:extLst>
          </p:cNvPr>
          <p:cNvSpPr>
            <a:spLocks noGrp="1"/>
          </p:cNvSpPr>
          <p:nvPr>
            <p:ph type="pic" sz="quarter" idx="13" hasCustomPrompt="1"/>
          </p:nvPr>
        </p:nvSpPr>
        <p:spPr>
          <a:xfrm>
            <a:off x="0" y="0"/>
            <a:ext cx="12192000" cy="6778800"/>
          </a:xfrm>
          <a:solidFill>
            <a:schemeClr val="bg1">
              <a:lumMod val="95000"/>
            </a:schemeClr>
          </a:solidFill>
        </p:spPr>
        <p:txBody>
          <a:bodyPr tIns="0" rIns="540000" anchor="ctr"/>
          <a:lstStyle>
            <a:lvl1pPr marL="0" indent="0" algn="r">
              <a:buNone/>
              <a:defRPr/>
            </a:lvl1pPr>
          </a:lstStyle>
          <a:p>
            <a:r>
              <a:rPr lang="en-US" noProof="0" dirty="0"/>
              <a:t>Insert or Drag and Drop your Photo</a:t>
            </a:r>
          </a:p>
        </p:txBody>
      </p:sp>
      <p:sp>
        <p:nvSpPr>
          <p:cNvPr id="13" name="Rectangle 12">
            <a:extLst>
              <a:ext uri="{FF2B5EF4-FFF2-40B4-BE49-F238E27FC236}">
                <a16:creationId xmlns="" xmlns:a16="http://schemas.microsoft.com/office/drawing/2014/main" id="{9BD909C6-0E9A-451D-91FD-B891A0C803D7}"/>
              </a:ext>
            </a:extLst>
          </p:cNvPr>
          <p:cNvSpPr/>
          <p:nvPr userDrawn="1"/>
        </p:nvSpPr>
        <p:spPr>
          <a:xfrm>
            <a:off x="0" y="6780458"/>
            <a:ext cx="12192000" cy="775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3">
            <a:extLst>
              <a:ext uri="{FF2B5EF4-FFF2-40B4-BE49-F238E27FC236}">
                <a16:creationId xmlns="" xmlns:a16="http://schemas.microsoft.com/office/drawing/2014/main" id="{41A9BD7F-717A-4177-BAD1-D798AE60FFD0}"/>
              </a:ext>
            </a:extLst>
          </p:cNvPr>
          <p:cNvSpPr/>
          <p:nvPr userDrawn="1"/>
        </p:nvSpPr>
        <p:spPr>
          <a:xfrm>
            <a:off x="0" y="6780458"/>
            <a:ext cx="12204000" cy="3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 xmlns:a16="http://schemas.microsoft.com/office/drawing/2014/main" id="{00F23EB7-E336-46EB-A4A0-3DB7A6BF4CE1}"/>
              </a:ext>
            </a:extLst>
          </p:cNvPr>
          <p:cNvSpPr>
            <a:spLocks noGrp="1"/>
          </p:cNvSpPr>
          <p:nvPr>
            <p:ph type="ctrTitle" hasCustomPrompt="1"/>
          </p:nvPr>
        </p:nvSpPr>
        <p:spPr>
          <a:xfrm>
            <a:off x="144000" y="144000"/>
            <a:ext cx="4860000" cy="6480000"/>
          </a:xfrm>
          <a:solidFill>
            <a:schemeClr val="bg1"/>
          </a:solidFill>
          <a:ln>
            <a:noFill/>
          </a:ln>
        </p:spPr>
        <p:txBody>
          <a:bodyPr lIns="432000" tIns="72000" rIns="288000" bIns="1404000" anchor="b"/>
          <a:lstStyle>
            <a:lvl1pPr algn="l">
              <a:defRPr sz="5000">
                <a:solidFill>
                  <a:schemeClr val="tx1">
                    <a:lumMod val="75000"/>
                    <a:lumOff val="25000"/>
                  </a:schemeClr>
                </a:solidFill>
              </a:defRPr>
            </a:lvl1pPr>
          </a:lstStyle>
          <a:p>
            <a:r>
              <a:rPr lang="en-US" noProof="0"/>
              <a:t>Cover Title 2</a:t>
            </a:r>
          </a:p>
        </p:txBody>
      </p:sp>
      <p:sp>
        <p:nvSpPr>
          <p:cNvPr id="3" name="Subtitle 2">
            <a:extLst>
              <a:ext uri="{FF2B5EF4-FFF2-40B4-BE49-F238E27FC236}">
                <a16:creationId xmlns="" xmlns:a16="http://schemas.microsoft.com/office/drawing/2014/main" id="{C9980B88-3F4A-4688-9ED0-17EF37E62D93}"/>
              </a:ext>
            </a:extLst>
          </p:cNvPr>
          <p:cNvSpPr>
            <a:spLocks noGrp="1"/>
          </p:cNvSpPr>
          <p:nvPr>
            <p:ph type="subTitle" idx="1"/>
          </p:nvPr>
        </p:nvSpPr>
        <p:spPr>
          <a:xfrm>
            <a:off x="607606" y="5578496"/>
            <a:ext cx="3932788" cy="750814"/>
          </a:xfrm>
          <a:noFill/>
        </p:spPr>
        <p:txBody>
          <a:bodyPr lIns="0" tIns="0" rIns="0" bIns="0" anchor="t"/>
          <a:lstStyle>
            <a:lvl1pPr marL="0" indent="0" algn="l">
              <a:buNone/>
              <a:defRPr sz="18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6" name="Picture Placeholder 5">
            <a:extLst>
              <a:ext uri="{FF2B5EF4-FFF2-40B4-BE49-F238E27FC236}">
                <a16:creationId xmlns="" xmlns:a16="http://schemas.microsoft.com/office/drawing/2014/main" id="{63EB74F7-DC44-48B1-8EF5-BD557540B41C}"/>
              </a:ext>
            </a:extLst>
          </p:cNvPr>
          <p:cNvSpPr>
            <a:spLocks noGrp="1"/>
          </p:cNvSpPr>
          <p:nvPr>
            <p:ph type="pic" sz="quarter" idx="14"/>
          </p:nvPr>
        </p:nvSpPr>
        <p:spPr>
          <a:xfrm>
            <a:off x="607606" y="764518"/>
            <a:ext cx="3932788" cy="2448000"/>
          </a:xfrm>
          <a:solidFill>
            <a:schemeClr val="bg1">
              <a:lumMod val="95000"/>
            </a:schemeClr>
          </a:solidFill>
        </p:spPr>
        <p:txBody>
          <a:bodyPr anchor="ctr"/>
          <a:lstStyle>
            <a:lvl1pPr marL="0" indent="0" algn="ctr">
              <a:buNone/>
              <a:defRPr/>
            </a:lvl1pPr>
          </a:lstStyle>
          <a:p>
            <a:r>
              <a:rPr lang="en-US" noProof="0"/>
              <a:t>Click icon to add picture</a:t>
            </a:r>
            <a:endParaRPr lang="en-US" noProof="0" dirty="0"/>
          </a:p>
        </p:txBody>
      </p:sp>
    </p:spTree>
    <p:extLst>
      <p:ext uri="{BB962C8B-B14F-4D97-AF65-F5344CB8AC3E}">
        <p14:creationId xmlns:p14="http://schemas.microsoft.com/office/powerpoint/2010/main" val="145444566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CFF4C50-933F-41F9-AD11-BD02410AA7D5}"/>
              </a:ext>
            </a:extLst>
          </p:cNvPr>
          <p:cNvSpPr>
            <a:spLocks noGrp="1"/>
          </p:cNvSpPr>
          <p:nvPr>
            <p:ph type="title"/>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Master title style</a:t>
            </a:r>
          </a:p>
        </p:txBody>
      </p:sp>
      <p:sp>
        <p:nvSpPr>
          <p:cNvPr id="3" name="Content Placeholder 2">
            <a:extLst>
              <a:ext uri="{FF2B5EF4-FFF2-40B4-BE49-F238E27FC236}">
                <a16:creationId xmlns="" xmlns:a16="http://schemas.microsoft.com/office/drawing/2014/main" id="{B1948E38-8FB0-4E51-A01C-C88794372E50}"/>
              </a:ext>
            </a:extLst>
          </p:cNvPr>
          <p:cNvSpPr>
            <a:spLocks noGrp="1"/>
          </p:cNvSpPr>
          <p:nvPr>
            <p:ph idx="1"/>
          </p:nvPr>
        </p:nvSpPr>
        <p:spPr>
          <a:xfrm>
            <a:off x="432000" y="1152000"/>
            <a:ext cx="2160000" cy="503925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Footer Placeholder 6">
            <a:extLst>
              <a:ext uri="{FF2B5EF4-FFF2-40B4-BE49-F238E27FC236}">
                <a16:creationId xmlns="" xmlns:a16="http://schemas.microsoft.com/office/drawing/2014/main" id="{19F419B1-164A-4B7A-BBEC-47B6151ECB05}"/>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8" name="Slide Number Placeholder 7">
            <a:extLst>
              <a:ext uri="{FF2B5EF4-FFF2-40B4-BE49-F238E27FC236}">
                <a16:creationId xmlns="" xmlns:a16="http://schemas.microsoft.com/office/drawing/2014/main" id="{86E99B1E-D08C-46BA-9D27-9ED02F4C9B6C}"/>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5" name="Text Placeholder 4">
            <a:extLst>
              <a:ext uri="{FF2B5EF4-FFF2-40B4-BE49-F238E27FC236}">
                <a16:creationId xmlns="" xmlns:a16="http://schemas.microsoft.com/office/drawing/2014/main" id="{1F5B3657-F2AE-455A-BF81-1A0C2ACECD20}"/>
              </a:ext>
            </a:extLst>
          </p:cNvPr>
          <p:cNvSpPr>
            <a:spLocks noGrp="1"/>
          </p:cNvSpPr>
          <p:nvPr>
            <p:ph type="body" sz="quarter" idx="12"/>
          </p:nvPr>
        </p:nvSpPr>
        <p:spPr>
          <a:xfrm>
            <a:off x="2726412" y="1152525"/>
            <a:ext cx="2160588" cy="5038725"/>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3" name="Text Placeholder 12">
            <a:extLst>
              <a:ext uri="{FF2B5EF4-FFF2-40B4-BE49-F238E27FC236}">
                <a16:creationId xmlns="" xmlns:a16="http://schemas.microsoft.com/office/drawing/2014/main" id="{6A983D98-E0AB-429A-9EC2-B50D4216D691}"/>
              </a:ext>
            </a:extLst>
          </p:cNvPr>
          <p:cNvSpPr>
            <a:spLocks noGrp="1"/>
          </p:cNvSpPr>
          <p:nvPr>
            <p:ph type="body" sz="quarter" idx="13"/>
          </p:nvPr>
        </p:nvSpPr>
        <p:spPr>
          <a:xfrm>
            <a:off x="5021412" y="1152525"/>
            <a:ext cx="2160588" cy="5038725"/>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5" name="Text Placeholder 14">
            <a:extLst>
              <a:ext uri="{FF2B5EF4-FFF2-40B4-BE49-F238E27FC236}">
                <a16:creationId xmlns="" xmlns:a16="http://schemas.microsoft.com/office/drawing/2014/main" id="{755213BF-EF6D-45DC-A01B-DE6C2F23A6D2}"/>
              </a:ext>
            </a:extLst>
          </p:cNvPr>
          <p:cNvSpPr>
            <a:spLocks noGrp="1"/>
          </p:cNvSpPr>
          <p:nvPr>
            <p:ph type="body" sz="quarter" idx="14"/>
          </p:nvPr>
        </p:nvSpPr>
        <p:spPr>
          <a:xfrm>
            <a:off x="7316412" y="1148060"/>
            <a:ext cx="2160588" cy="5038725"/>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7" name="Text Placeholder 16">
            <a:extLst>
              <a:ext uri="{FF2B5EF4-FFF2-40B4-BE49-F238E27FC236}">
                <a16:creationId xmlns="" xmlns:a16="http://schemas.microsoft.com/office/drawing/2014/main" id="{77D6BBBA-F4A3-45D4-91BC-A405FFDC7C3D}"/>
              </a:ext>
            </a:extLst>
          </p:cNvPr>
          <p:cNvSpPr>
            <a:spLocks noGrp="1"/>
          </p:cNvSpPr>
          <p:nvPr>
            <p:ph type="body" sz="quarter" idx="15"/>
          </p:nvPr>
        </p:nvSpPr>
        <p:spPr>
          <a:xfrm>
            <a:off x="9611412" y="1152525"/>
            <a:ext cx="2160588" cy="5038725"/>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97483723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F288DD7-6DAF-436D-B04A-EBCCAA36917C}"/>
              </a:ext>
            </a:extLst>
          </p:cNvPr>
          <p:cNvSpPr>
            <a:spLocks noGrp="1"/>
          </p:cNvSpPr>
          <p:nvPr>
            <p:ph type="title"/>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Master title style</a:t>
            </a:r>
          </a:p>
        </p:txBody>
      </p:sp>
      <p:sp>
        <p:nvSpPr>
          <p:cNvPr id="3" name="Text Placeholder 2">
            <a:extLst>
              <a:ext uri="{FF2B5EF4-FFF2-40B4-BE49-F238E27FC236}">
                <a16:creationId xmlns="" xmlns:a16="http://schemas.microsoft.com/office/drawing/2014/main" id="{9322B50D-6A7D-41C6-BA57-613BC231DF36}"/>
              </a:ext>
            </a:extLst>
          </p:cNvPr>
          <p:cNvSpPr>
            <a:spLocks noGrp="1"/>
          </p:cNvSpPr>
          <p:nvPr>
            <p:ph type="body" idx="1"/>
          </p:nvPr>
        </p:nvSpPr>
        <p:spPr>
          <a:xfrm>
            <a:off x="432000" y="1152000"/>
            <a:ext cx="5472000" cy="360000"/>
          </a:xfrm>
        </p:spPr>
        <p:txBody>
          <a:bodyPr anchor="t"/>
          <a:lstStyle>
            <a:lvl1pPr marL="0" indent="0">
              <a:buNone/>
              <a:defRPr sz="2400" b="1">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4" name="Content Placeholder 3">
            <a:extLst>
              <a:ext uri="{FF2B5EF4-FFF2-40B4-BE49-F238E27FC236}">
                <a16:creationId xmlns="" xmlns:a16="http://schemas.microsoft.com/office/drawing/2014/main" id="{9FD584DA-F775-47B8-A1D7-6556AD5FCBD2}"/>
              </a:ext>
            </a:extLst>
          </p:cNvPr>
          <p:cNvSpPr>
            <a:spLocks noGrp="1"/>
          </p:cNvSpPr>
          <p:nvPr>
            <p:ph sz="half" idx="2"/>
          </p:nvPr>
        </p:nvSpPr>
        <p:spPr>
          <a:xfrm>
            <a:off x="432000" y="1584000"/>
            <a:ext cx="5472000" cy="460800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 name="Footer Placeholder 9">
            <a:extLst>
              <a:ext uri="{FF2B5EF4-FFF2-40B4-BE49-F238E27FC236}">
                <a16:creationId xmlns="" xmlns:a16="http://schemas.microsoft.com/office/drawing/2014/main" id="{9337FD81-6DFD-43B7-A7D9-59E45ECDF39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11" name="Slide Number Placeholder 10">
            <a:extLst>
              <a:ext uri="{FF2B5EF4-FFF2-40B4-BE49-F238E27FC236}">
                <a16:creationId xmlns="" xmlns:a16="http://schemas.microsoft.com/office/drawing/2014/main" id="{F17B7460-0559-435A-9C2F-1B12BC6CE184}"/>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cxnSp>
        <p:nvCxnSpPr>
          <p:cNvPr id="9" name="Straight Connector 8">
            <a:extLst>
              <a:ext uri="{FF2B5EF4-FFF2-40B4-BE49-F238E27FC236}">
                <a16:creationId xmlns="" xmlns:a16="http://schemas.microsoft.com/office/drawing/2014/main" id="{0A0FADEC-BFBD-4A6E-B51C-B0DFD4C804F5}"/>
              </a:ext>
              <a:ext uri="{C183D7F6-B498-43B3-948B-1728B52AA6E4}">
                <adec:decorative xmlns="" xmlns:adec="http://schemas.microsoft.com/office/drawing/2017/decorative" val="1"/>
              </a:ext>
            </a:extLst>
          </p:cNvPr>
          <p:cNvCxnSpPr>
            <a:cxnSpLocks/>
          </p:cNvCxnSpPr>
          <p:nvPr userDrawn="1"/>
        </p:nvCxnSpPr>
        <p:spPr>
          <a:xfrm>
            <a:off x="6101944" y="2185851"/>
            <a:ext cx="0" cy="2627309"/>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 xmlns:a16="http://schemas.microsoft.com/office/drawing/2014/main" id="{C47312EC-14D6-4EE3-84DF-5BE8F35DD85E}"/>
              </a:ext>
            </a:extLst>
          </p:cNvPr>
          <p:cNvSpPr>
            <a:spLocks noGrp="1"/>
          </p:cNvSpPr>
          <p:nvPr>
            <p:ph type="body" sz="quarter" idx="3"/>
          </p:nvPr>
        </p:nvSpPr>
        <p:spPr>
          <a:xfrm>
            <a:off x="6300000" y="1152000"/>
            <a:ext cx="5472000" cy="360000"/>
          </a:xfrm>
        </p:spPr>
        <p:txBody>
          <a:bodyPr vert="horz" lIns="0" tIns="0" rIns="0" bIns="0" rtlCol="0" anchor="t">
            <a:noAutofit/>
          </a:bodyPr>
          <a:lstStyle>
            <a:lvl1pPr marL="0" indent="0">
              <a:buNone/>
              <a:defRPr lang="en-US" sz="2400" b="1"/>
            </a:lvl1pPr>
          </a:lstStyle>
          <a:p>
            <a:pPr marL="266700" lvl="0" indent="-266700"/>
            <a:r>
              <a:rPr lang="en-US" noProof="0"/>
              <a:t>Click to edit Master text styles</a:t>
            </a:r>
          </a:p>
        </p:txBody>
      </p:sp>
      <p:sp>
        <p:nvSpPr>
          <p:cNvPr id="14" name="Content Placeholder 5">
            <a:extLst>
              <a:ext uri="{FF2B5EF4-FFF2-40B4-BE49-F238E27FC236}">
                <a16:creationId xmlns="" xmlns:a16="http://schemas.microsoft.com/office/drawing/2014/main" id="{D2E4423B-993A-4321-BD96-12519C601A1E}"/>
              </a:ext>
            </a:extLst>
          </p:cNvPr>
          <p:cNvSpPr>
            <a:spLocks noGrp="1"/>
          </p:cNvSpPr>
          <p:nvPr>
            <p:ph sz="quarter" idx="4"/>
          </p:nvPr>
        </p:nvSpPr>
        <p:spPr>
          <a:xfrm>
            <a:off x="6288002" y="1581663"/>
            <a:ext cx="5483998" cy="460800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13909862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FC626A5-4FF6-42BD-858A-AE4B2C23A6BC}"/>
              </a:ext>
            </a:extLst>
          </p:cNvPr>
          <p:cNvSpPr>
            <a:spLocks noGrp="1"/>
          </p:cNvSpPr>
          <p:nvPr>
            <p:ph type="title"/>
          </p:nvPr>
        </p:nvSpPr>
        <p:spPr/>
        <p:txBody>
          <a:bodyPr/>
          <a:lstStyle>
            <a:lvl1pPr>
              <a:defRPr>
                <a:solidFill>
                  <a:schemeClr val="tx1">
                    <a:lumMod val="75000"/>
                    <a:lumOff val="25000"/>
                  </a:schemeClr>
                </a:solidFill>
              </a:defRPr>
            </a:lvl1pPr>
          </a:lstStyle>
          <a:p>
            <a:r>
              <a:rPr lang="en-US" noProof="0"/>
              <a:t>Click to edit Master title style</a:t>
            </a:r>
          </a:p>
        </p:txBody>
      </p:sp>
      <p:sp>
        <p:nvSpPr>
          <p:cNvPr id="6" name="Footer Placeholder 5">
            <a:extLst>
              <a:ext uri="{FF2B5EF4-FFF2-40B4-BE49-F238E27FC236}">
                <a16:creationId xmlns=""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7" name="Slide Number Placeholder 6">
            <a:extLst>
              <a:ext uri="{FF2B5EF4-FFF2-40B4-BE49-F238E27FC236}">
                <a16:creationId xmlns=""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150585527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2_Title Only">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FC626A5-4FF6-42BD-858A-AE4B2C23A6BC}"/>
              </a:ext>
            </a:extLst>
          </p:cNvPr>
          <p:cNvSpPr>
            <a:spLocks noGrp="1"/>
          </p:cNvSpPr>
          <p:nvPr>
            <p:ph type="title"/>
          </p:nvPr>
        </p:nvSpPr>
        <p:spPr/>
        <p:txBody>
          <a:bodyPr/>
          <a:lstStyle>
            <a:lvl1pPr>
              <a:defRPr>
                <a:solidFill>
                  <a:schemeClr val="tx1">
                    <a:lumMod val="75000"/>
                    <a:lumOff val="25000"/>
                  </a:schemeClr>
                </a:solidFill>
              </a:defRPr>
            </a:lvl1pPr>
          </a:lstStyle>
          <a:p>
            <a:r>
              <a:rPr lang="en-US" noProof="0"/>
              <a:t>Click to edit Master title style</a:t>
            </a:r>
          </a:p>
        </p:txBody>
      </p:sp>
      <p:sp>
        <p:nvSpPr>
          <p:cNvPr id="6" name="Footer Placeholder 5">
            <a:extLst>
              <a:ext uri="{FF2B5EF4-FFF2-40B4-BE49-F238E27FC236}">
                <a16:creationId xmlns=""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7" name="Slide Number Placeholder 6">
            <a:extLst>
              <a:ext uri="{FF2B5EF4-FFF2-40B4-BE49-F238E27FC236}">
                <a16:creationId xmlns=""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288188116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5" name="Footer Placeholder 4">
            <a:extLst>
              <a:ext uri="{FF2B5EF4-FFF2-40B4-BE49-F238E27FC236}">
                <a16:creationId xmlns="" xmlns:a16="http://schemas.microsoft.com/office/drawing/2014/main" id="{F380D91F-8335-4C39-A703-5F4EE36875C8}"/>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6" name="Slide Number Placeholder 5">
            <a:extLst>
              <a:ext uri="{FF2B5EF4-FFF2-40B4-BE49-F238E27FC236}">
                <a16:creationId xmlns="" xmlns:a16="http://schemas.microsoft.com/office/drawing/2014/main" id="{ADB88685-006A-43C3-A850-F409CF02FC40}"/>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113976703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4_Title Slide">
    <p:spTree>
      <p:nvGrpSpPr>
        <p:cNvPr id="1" name=""/>
        <p:cNvGrpSpPr/>
        <p:nvPr/>
      </p:nvGrpSpPr>
      <p:grpSpPr>
        <a:xfrm>
          <a:off x="0" y="0"/>
          <a:ext cx="0" cy="0"/>
          <a:chOff x="0" y="0"/>
          <a:chExt cx="0" cy="0"/>
        </a:xfrm>
      </p:grpSpPr>
      <p:sp>
        <p:nvSpPr>
          <p:cNvPr id="12" name="Picture Placeholder 10">
            <a:extLst>
              <a:ext uri="{FF2B5EF4-FFF2-40B4-BE49-F238E27FC236}">
                <a16:creationId xmlns="" xmlns:a16="http://schemas.microsoft.com/office/drawing/2014/main" id="{6F821722-FE34-4DE9-9836-565D865C1559}"/>
              </a:ext>
            </a:extLst>
          </p:cNvPr>
          <p:cNvSpPr>
            <a:spLocks noGrp="1"/>
          </p:cNvSpPr>
          <p:nvPr>
            <p:ph type="pic" sz="quarter" idx="13" hasCustomPrompt="1"/>
          </p:nvPr>
        </p:nvSpPr>
        <p:spPr>
          <a:xfrm>
            <a:off x="0" y="0"/>
            <a:ext cx="12192000" cy="6778800"/>
          </a:xfrm>
          <a:solidFill>
            <a:schemeClr val="bg1">
              <a:lumMod val="95000"/>
            </a:schemeClr>
          </a:solidFill>
        </p:spPr>
        <p:txBody>
          <a:bodyPr tIns="1116000" rIns="0" anchor="t"/>
          <a:lstStyle>
            <a:lvl1pPr marL="0" indent="0" algn="ctr">
              <a:buNone/>
              <a:defRPr/>
            </a:lvl1pPr>
          </a:lstStyle>
          <a:p>
            <a:r>
              <a:rPr lang="en-US" noProof="0" dirty="0"/>
              <a:t>Insert or Drag and Drop your Photo</a:t>
            </a:r>
          </a:p>
        </p:txBody>
      </p:sp>
      <p:sp>
        <p:nvSpPr>
          <p:cNvPr id="13" name="Rectangle 12">
            <a:extLst>
              <a:ext uri="{FF2B5EF4-FFF2-40B4-BE49-F238E27FC236}">
                <a16:creationId xmlns="" xmlns:a16="http://schemas.microsoft.com/office/drawing/2014/main" id="{9BD909C6-0E9A-451D-91FD-B891A0C803D7}"/>
              </a:ext>
            </a:extLst>
          </p:cNvPr>
          <p:cNvSpPr/>
          <p:nvPr userDrawn="1"/>
        </p:nvSpPr>
        <p:spPr>
          <a:xfrm>
            <a:off x="0" y="6780458"/>
            <a:ext cx="12192000" cy="775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3">
            <a:extLst>
              <a:ext uri="{FF2B5EF4-FFF2-40B4-BE49-F238E27FC236}">
                <a16:creationId xmlns="" xmlns:a16="http://schemas.microsoft.com/office/drawing/2014/main" id="{41A9BD7F-717A-4177-BAD1-D798AE60FFD0}"/>
              </a:ext>
            </a:extLst>
          </p:cNvPr>
          <p:cNvSpPr/>
          <p:nvPr userDrawn="1"/>
        </p:nvSpPr>
        <p:spPr>
          <a:xfrm>
            <a:off x="0" y="6780458"/>
            <a:ext cx="12204000" cy="3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 xmlns:a16="http://schemas.microsoft.com/office/drawing/2014/main" id="{00F23EB7-E336-46EB-A4A0-3DB7A6BF4CE1}"/>
              </a:ext>
            </a:extLst>
          </p:cNvPr>
          <p:cNvSpPr>
            <a:spLocks noGrp="1"/>
          </p:cNvSpPr>
          <p:nvPr>
            <p:ph type="ctrTitle" hasCustomPrompt="1"/>
          </p:nvPr>
        </p:nvSpPr>
        <p:spPr>
          <a:xfrm>
            <a:off x="144000" y="144000"/>
            <a:ext cx="4860000" cy="6480000"/>
          </a:xfrm>
          <a:solidFill>
            <a:schemeClr val="bg1"/>
          </a:solidFill>
          <a:ln>
            <a:noFill/>
          </a:ln>
        </p:spPr>
        <p:txBody>
          <a:bodyPr lIns="432000" tIns="72000" rIns="288000" bIns="2448000" anchor="b"/>
          <a:lstStyle>
            <a:lvl1pPr algn="l">
              <a:defRPr sz="6600">
                <a:solidFill>
                  <a:schemeClr val="tx1">
                    <a:lumMod val="75000"/>
                    <a:lumOff val="25000"/>
                  </a:schemeClr>
                </a:solidFill>
              </a:defRPr>
            </a:lvl1pPr>
          </a:lstStyle>
          <a:p>
            <a:r>
              <a:rPr lang="en-US" noProof="0"/>
              <a:t>Thank You</a:t>
            </a:r>
          </a:p>
        </p:txBody>
      </p:sp>
      <p:sp>
        <p:nvSpPr>
          <p:cNvPr id="3" name="Subtitle 2">
            <a:extLst>
              <a:ext uri="{FF2B5EF4-FFF2-40B4-BE49-F238E27FC236}">
                <a16:creationId xmlns="" xmlns:a16="http://schemas.microsoft.com/office/drawing/2014/main" id="{C9980B88-3F4A-4688-9ED0-17EF37E62D93}"/>
              </a:ext>
            </a:extLst>
          </p:cNvPr>
          <p:cNvSpPr>
            <a:spLocks noGrp="1"/>
          </p:cNvSpPr>
          <p:nvPr>
            <p:ph type="subTitle" idx="1" hasCustomPrompt="1"/>
          </p:nvPr>
        </p:nvSpPr>
        <p:spPr>
          <a:xfrm>
            <a:off x="1038224" y="4504149"/>
            <a:ext cx="3349381" cy="252000"/>
          </a:xfrm>
          <a:noFill/>
        </p:spPr>
        <p:txBody>
          <a:bodyPr lIns="0" tIns="0" rIns="0" bIns="0" anchor="t"/>
          <a:lstStyle>
            <a:lvl1pPr marL="0" indent="0" algn="l">
              <a:buNone/>
              <a:defRPr sz="18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Full Name</a:t>
            </a:r>
          </a:p>
        </p:txBody>
      </p:sp>
      <p:sp>
        <p:nvSpPr>
          <p:cNvPr id="5" name="Text Placeholder 4">
            <a:extLst>
              <a:ext uri="{FF2B5EF4-FFF2-40B4-BE49-F238E27FC236}">
                <a16:creationId xmlns="" xmlns:a16="http://schemas.microsoft.com/office/drawing/2014/main" id="{4BFF1D51-2F23-4712-A1F0-725B32B9F42F}"/>
              </a:ext>
            </a:extLst>
          </p:cNvPr>
          <p:cNvSpPr>
            <a:spLocks noGrp="1"/>
          </p:cNvSpPr>
          <p:nvPr>
            <p:ph type="body" sz="quarter" idx="15" hasCustomPrompt="1"/>
          </p:nvPr>
        </p:nvSpPr>
        <p:spPr>
          <a:xfrm>
            <a:off x="1038224" y="4908147"/>
            <a:ext cx="3349381" cy="252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Phone</a:t>
            </a:r>
          </a:p>
        </p:txBody>
      </p:sp>
      <p:sp>
        <p:nvSpPr>
          <p:cNvPr id="11" name="Text Placeholder 10">
            <a:extLst>
              <a:ext uri="{FF2B5EF4-FFF2-40B4-BE49-F238E27FC236}">
                <a16:creationId xmlns="" xmlns:a16="http://schemas.microsoft.com/office/drawing/2014/main" id="{3BDABCD1-5D5B-40B2-8066-B5C93CEEC105}"/>
              </a:ext>
            </a:extLst>
          </p:cNvPr>
          <p:cNvSpPr>
            <a:spLocks noGrp="1"/>
          </p:cNvSpPr>
          <p:nvPr>
            <p:ph type="body" sz="quarter" idx="16" hasCustomPrompt="1"/>
          </p:nvPr>
        </p:nvSpPr>
        <p:spPr>
          <a:xfrm>
            <a:off x="1038631" y="5312145"/>
            <a:ext cx="3349381" cy="252000"/>
          </a:xfrm>
        </p:spPr>
        <p:txBody>
          <a:bodyPr/>
          <a:lstStyle>
            <a:lvl1pPr marL="0" indent="0">
              <a:buNone/>
              <a:defRPr/>
            </a:lvl1pPr>
          </a:lstStyle>
          <a:p>
            <a:pPr lvl="0"/>
            <a:r>
              <a:rPr lang="en-US" noProof="0"/>
              <a:t>Email</a:t>
            </a:r>
          </a:p>
        </p:txBody>
      </p:sp>
      <p:sp>
        <p:nvSpPr>
          <p:cNvPr id="16" name="Text Placeholder 15">
            <a:extLst>
              <a:ext uri="{FF2B5EF4-FFF2-40B4-BE49-F238E27FC236}">
                <a16:creationId xmlns="" xmlns:a16="http://schemas.microsoft.com/office/drawing/2014/main" id="{38902124-F995-42DE-9ABC-A5670119893D}"/>
              </a:ext>
            </a:extLst>
          </p:cNvPr>
          <p:cNvSpPr>
            <a:spLocks noGrp="1"/>
          </p:cNvSpPr>
          <p:nvPr>
            <p:ph type="body" sz="quarter" idx="17" hasCustomPrompt="1"/>
          </p:nvPr>
        </p:nvSpPr>
        <p:spPr>
          <a:xfrm>
            <a:off x="1026094" y="5715370"/>
            <a:ext cx="3350644" cy="252413"/>
          </a:xfrm>
        </p:spPr>
        <p:txBody>
          <a:bodyPr/>
          <a:lstStyle>
            <a:lvl1pPr marL="0" indent="0">
              <a:buNone/>
              <a:defRPr/>
            </a:lvl1pPr>
          </a:lstStyle>
          <a:p>
            <a:pPr lvl="0"/>
            <a:r>
              <a:rPr lang="en-US" noProof="0"/>
              <a:t>Website</a:t>
            </a:r>
          </a:p>
        </p:txBody>
      </p:sp>
    </p:spTree>
    <p:extLst>
      <p:ext uri="{BB962C8B-B14F-4D97-AF65-F5344CB8AC3E}">
        <p14:creationId xmlns:p14="http://schemas.microsoft.com/office/powerpoint/2010/main" val="310474348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4" name="Rectangle 3">
            <a:extLst>
              <a:ext uri="{FF2B5EF4-FFF2-40B4-BE49-F238E27FC236}">
                <a16:creationId xmlns="" xmlns:a16="http://schemas.microsoft.com/office/drawing/2014/main" id="{8AF9ABA0-4960-4BBE-9249-3B9F526B543D}"/>
              </a:ext>
            </a:extLst>
          </p:cNvPr>
          <p:cNvSpPr/>
          <p:nvPr userDrawn="1"/>
        </p:nvSpPr>
        <p:spPr>
          <a:xfrm>
            <a:off x="0" y="0"/>
            <a:ext cx="12204000" cy="6773258"/>
          </a:xfrm>
          <a:prstGeom prst="rect">
            <a:avLst/>
          </a:prstGeom>
          <a:solidFill>
            <a:schemeClr val="accent1">
              <a:lumMod val="50000"/>
              <a:alpha val="20000"/>
            </a:schemeClr>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 xmlns:a16="http://schemas.microsoft.com/office/drawing/2014/main" id="{00F23EB7-E336-46EB-A4A0-3DB7A6BF4CE1}"/>
              </a:ext>
            </a:extLst>
          </p:cNvPr>
          <p:cNvSpPr>
            <a:spLocks noGrp="1"/>
          </p:cNvSpPr>
          <p:nvPr>
            <p:ph type="ctrTitle" hasCustomPrompt="1"/>
          </p:nvPr>
        </p:nvSpPr>
        <p:spPr>
          <a:xfrm>
            <a:off x="144000" y="3163899"/>
            <a:ext cx="4860000" cy="1800000"/>
          </a:xfrm>
          <a:solidFill>
            <a:schemeClr val="bg1"/>
          </a:solidFill>
          <a:ln>
            <a:noFill/>
          </a:ln>
        </p:spPr>
        <p:txBody>
          <a:bodyPr lIns="180000" tIns="72000" rIns="180000" bIns="72000" anchor="ctr"/>
          <a:lstStyle>
            <a:lvl1pPr algn="l">
              <a:defRPr sz="5000">
                <a:solidFill>
                  <a:schemeClr val="tx1">
                    <a:lumMod val="75000"/>
                    <a:lumOff val="25000"/>
                  </a:schemeClr>
                </a:solidFill>
              </a:defRPr>
            </a:lvl1pPr>
          </a:lstStyle>
          <a:p>
            <a:r>
              <a:rPr lang="en-US" noProof="0"/>
              <a:t>Cover Title 1</a:t>
            </a:r>
          </a:p>
        </p:txBody>
      </p:sp>
      <p:sp>
        <p:nvSpPr>
          <p:cNvPr id="3" name="Subtitle 2">
            <a:extLst>
              <a:ext uri="{FF2B5EF4-FFF2-40B4-BE49-F238E27FC236}">
                <a16:creationId xmlns="" xmlns:a16="http://schemas.microsoft.com/office/drawing/2014/main" id="{C9980B88-3F4A-4688-9ED0-17EF37E62D93}"/>
              </a:ext>
            </a:extLst>
          </p:cNvPr>
          <p:cNvSpPr>
            <a:spLocks noGrp="1"/>
          </p:cNvSpPr>
          <p:nvPr>
            <p:ph type="subTitle" idx="1"/>
          </p:nvPr>
        </p:nvSpPr>
        <p:spPr>
          <a:xfrm>
            <a:off x="144000" y="5119698"/>
            <a:ext cx="4860000" cy="836602"/>
          </a:xfrm>
          <a:solidFill>
            <a:schemeClr val="bg1"/>
          </a:solidFill>
        </p:spPr>
        <p:txBody>
          <a:bodyPr lIns="180000" tIns="72000" rIns="180000" bIns="72000" anchor="ctr"/>
          <a:lstStyle>
            <a:lvl1pPr marL="0" indent="0" algn="l">
              <a:buNone/>
              <a:defRPr sz="24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12" name="Rectangle 11">
            <a:extLst>
              <a:ext uri="{FF2B5EF4-FFF2-40B4-BE49-F238E27FC236}">
                <a16:creationId xmlns="" xmlns:a16="http://schemas.microsoft.com/office/drawing/2014/main" id="{3114E411-DCD8-47C4-8385-C03FBB18B180}"/>
              </a:ext>
            </a:extLst>
          </p:cNvPr>
          <p:cNvSpPr/>
          <p:nvPr userDrawn="1"/>
        </p:nvSpPr>
        <p:spPr>
          <a:xfrm>
            <a:off x="0" y="6780458"/>
            <a:ext cx="12192000" cy="775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Rectangle 12">
            <a:extLst>
              <a:ext uri="{FF2B5EF4-FFF2-40B4-BE49-F238E27FC236}">
                <a16:creationId xmlns="" xmlns:a16="http://schemas.microsoft.com/office/drawing/2014/main" id="{D5BF3746-E60B-4321-998E-07F04440CEAC}"/>
              </a:ext>
            </a:extLst>
          </p:cNvPr>
          <p:cNvSpPr/>
          <p:nvPr userDrawn="1"/>
        </p:nvSpPr>
        <p:spPr>
          <a:xfrm>
            <a:off x="0" y="6780458"/>
            <a:ext cx="12204000" cy="3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8" name="Group 7" descr="Accent image brackets&#10;">
            <a:extLst>
              <a:ext uri="{FF2B5EF4-FFF2-40B4-BE49-F238E27FC236}">
                <a16:creationId xmlns="" xmlns:a16="http://schemas.microsoft.com/office/drawing/2014/main" id="{C76F92B7-6C7B-47FA-99F4-C2B7B3F6DEC5}"/>
              </a:ext>
              <a:ext uri="{C183D7F6-B498-43B3-948B-1728B52AA6E4}">
                <adec:decorative xmlns="" xmlns:adec="http://schemas.microsoft.com/office/drawing/2017/decorative" val="1"/>
              </a:ext>
            </a:extLst>
          </p:cNvPr>
          <p:cNvGrpSpPr/>
          <p:nvPr userDrawn="1"/>
        </p:nvGrpSpPr>
        <p:grpSpPr>
          <a:xfrm>
            <a:off x="144000" y="144000"/>
            <a:ext cx="4860000" cy="6498000"/>
            <a:chOff x="408650" y="404285"/>
            <a:chExt cx="4330700" cy="3164637"/>
          </a:xfrm>
        </p:grpSpPr>
        <p:sp>
          <p:nvSpPr>
            <p:cNvPr id="9" name="Rectangle 6">
              <a:extLst>
                <a:ext uri="{FF2B5EF4-FFF2-40B4-BE49-F238E27FC236}">
                  <a16:creationId xmlns="" xmlns:a16="http://schemas.microsoft.com/office/drawing/2014/main" id="{3C768717-8441-4105-AF79-95C8C7634CEF}"/>
                </a:ext>
              </a:extLst>
            </p:cNvPr>
            <p:cNvSpPr/>
            <p:nvPr/>
          </p:nvSpPr>
          <p:spPr>
            <a:xfrm>
              <a:off x="408650" y="3386488"/>
              <a:ext cx="4330700" cy="182434"/>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Lst>
              <a:ahLst/>
              <a:cxnLst>
                <a:cxn ang="0">
                  <a:pos x="connsiteX0" y="connsiteY0"/>
                </a:cxn>
                <a:cxn ang="0">
                  <a:pos x="connsiteX1" y="connsiteY1"/>
                </a:cxn>
                <a:cxn ang="0">
                  <a:pos x="connsiteX2" y="connsiteY2"/>
                </a:cxn>
                <a:cxn ang="0">
                  <a:pos x="connsiteX3" y="connsiteY3"/>
                </a:cxn>
              </a:cxnLst>
              <a:rect l="l" t="t" r="r" b="b"/>
              <a:pathLst>
                <a:path w="4330700" h="588834">
                  <a:moveTo>
                    <a:pt x="4330700" y="0"/>
                  </a:moveTo>
                  <a:lnTo>
                    <a:pt x="4330700" y="588834"/>
                  </a:lnTo>
                  <a:lnTo>
                    <a:pt x="0" y="588834"/>
                  </a:lnTo>
                  <a:lnTo>
                    <a:pt x="0" y="0"/>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Rectangle 6">
              <a:extLst>
                <a:ext uri="{FF2B5EF4-FFF2-40B4-BE49-F238E27FC236}">
                  <a16:creationId xmlns="" xmlns:a16="http://schemas.microsoft.com/office/drawing/2014/main" id="{0AF2D9B2-503F-41FB-981B-EBBEF4D0D01D}"/>
                </a:ext>
              </a:extLst>
            </p:cNvPr>
            <p:cNvSpPr/>
            <p:nvPr/>
          </p:nvSpPr>
          <p:spPr>
            <a:xfrm flipV="1">
              <a:off x="408650" y="404285"/>
              <a:ext cx="4330700" cy="182434"/>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Lst>
              <a:ahLst/>
              <a:cxnLst>
                <a:cxn ang="0">
                  <a:pos x="connsiteX0" y="connsiteY0"/>
                </a:cxn>
                <a:cxn ang="0">
                  <a:pos x="connsiteX1" y="connsiteY1"/>
                </a:cxn>
                <a:cxn ang="0">
                  <a:pos x="connsiteX2" y="connsiteY2"/>
                </a:cxn>
                <a:cxn ang="0">
                  <a:pos x="connsiteX3" y="connsiteY3"/>
                </a:cxn>
              </a:cxnLst>
              <a:rect l="l" t="t" r="r" b="b"/>
              <a:pathLst>
                <a:path w="4330700" h="588834">
                  <a:moveTo>
                    <a:pt x="4330700" y="0"/>
                  </a:moveTo>
                  <a:lnTo>
                    <a:pt x="4330700" y="588834"/>
                  </a:lnTo>
                  <a:lnTo>
                    <a:pt x="0" y="588834"/>
                  </a:lnTo>
                  <a:lnTo>
                    <a:pt x="0" y="0"/>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Tree>
    <p:extLst>
      <p:ext uri="{BB962C8B-B14F-4D97-AF65-F5344CB8AC3E}">
        <p14:creationId xmlns:p14="http://schemas.microsoft.com/office/powerpoint/2010/main" val="292507119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4" name="Rectangle 3">
            <a:extLst>
              <a:ext uri="{FF2B5EF4-FFF2-40B4-BE49-F238E27FC236}">
                <a16:creationId xmlns="" xmlns:a16="http://schemas.microsoft.com/office/drawing/2014/main" id="{25AE6A42-8962-4702-8E68-FB78280BAD08}"/>
              </a:ext>
            </a:extLst>
          </p:cNvPr>
          <p:cNvSpPr/>
          <p:nvPr userDrawn="1"/>
        </p:nvSpPr>
        <p:spPr>
          <a:xfrm>
            <a:off x="0" y="-1"/>
            <a:ext cx="12192000" cy="6013451"/>
          </a:xfrm>
          <a:prstGeom prst="rect">
            <a:avLst/>
          </a:prstGeom>
          <a:solidFill>
            <a:schemeClr val="accent1">
              <a:lumMod val="50000"/>
              <a:alpha val="25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 xmlns:a16="http://schemas.microsoft.com/office/drawing/2014/main" id="{00F23EB7-E336-46EB-A4A0-3DB7A6BF4CE1}"/>
              </a:ext>
            </a:extLst>
          </p:cNvPr>
          <p:cNvSpPr>
            <a:spLocks noGrp="1"/>
          </p:cNvSpPr>
          <p:nvPr>
            <p:ph type="ctrTitle" hasCustomPrompt="1"/>
          </p:nvPr>
        </p:nvSpPr>
        <p:spPr>
          <a:xfrm>
            <a:off x="7189200" y="163897"/>
            <a:ext cx="4860000" cy="5724000"/>
          </a:xfrm>
          <a:solidFill>
            <a:schemeClr val="bg1"/>
          </a:solidFill>
          <a:ln>
            <a:noFill/>
          </a:ln>
        </p:spPr>
        <p:txBody>
          <a:bodyPr lIns="432000" tIns="72000" rIns="288000" bIns="1404000" anchor="b"/>
          <a:lstStyle>
            <a:lvl1pPr algn="l">
              <a:defRPr sz="5000">
                <a:solidFill>
                  <a:schemeClr val="tx1">
                    <a:lumMod val="75000"/>
                    <a:lumOff val="25000"/>
                  </a:schemeClr>
                </a:solidFill>
              </a:defRPr>
            </a:lvl1pPr>
          </a:lstStyle>
          <a:p>
            <a:r>
              <a:rPr lang="en-US" noProof="0"/>
              <a:t>Divider Slide Title</a:t>
            </a:r>
          </a:p>
        </p:txBody>
      </p:sp>
      <p:sp>
        <p:nvSpPr>
          <p:cNvPr id="3" name="Subtitle 2">
            <a:extLst>
              <a:ext uri="{FF2B5EF4-FFF2-40B4-BE49-F238E27FC236}">
                <a16:creationId xmlns="" xmlns:a16="http://schemas.microsoft.com/office/drawing/2014/main" id="{C9980B88-3F4A-4688-9ED0-17EF37E62D93}"/>
              </a:ext>
            </a:extLst>
          </p:cNvPr>
          <p:cNvSpPr>
            <a:spLocks noGrp="1"/>
          </p:cNvSpPr>
          <p:nvPr>
            <p:ph type="subTitle" idx="1"/>
          </p:nvPr>
        </p:nvSpPr>
        <p:spPr>
          <a:xfrm>
            <a:off x="7652806" y="4837186"/>
            <a:ext cx="3932788" cy="750814"/>
          </a:xfrm>
          <a:noFill/>
        </p:spPr>
        <p:txBody>
          <a:bodyPr lIns="0" tIns="0" rIns="0" bIns="0" anchor="t"/>
          <a:lstStyle>
            <a:lvl1pPr marL="0" indent="0" algn="l">
              <a:buNone/>
              <a:defRPr sz="18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5" name="Slide Number Placeholder 4">
            <a:extLst>
              <a:ext uri="{FF2B5EF4-FFF2-40B4-BE49-F238E27FC236}">
                <a16:creationId xmlns="" xmlns:a16="http://schemas.microsoft.com/office/drawing/2014/main" id="{AE6A6BE3-DFA9-4797-868F-D23E7118FAB9}"/>
              </a:ext>
            </a:extLst>
          </p:cNvPr>
          <p:cNvSpPr>
            <a:spLocks noGrp="1"/>
          </p:cNvSpPr>
          <p:nvPr>
            <p:ph type="sldNum" sz="quarter" idx="11"/>
          </p:nvPr>
        </p:nvSpPr>
        <p:spPr/>
        <p:txBody>
          <a:bodyPr/>
          <a:lstStyle/>
          <a:p>
            <a:fld id="{19B51A1E-902D-48AF-9020-955120F399B6}" type="slidenum">
              <a:rPr lang="en-US" noProof="0" smtClean="0"/>
              <a:pPr/>
              <a:t>‹#›</a:t>
            </a:fld>
            <a:endParaRPr lang="en-US" noProof="0" dirty="0"/>
          </a:p>
        </p:txBody>
      </p:sp>
      <p:sp>
        <p:nvSpPr>
          <p:cNvPr id="9" name="Footer Placeholder 8">
            <a:extLst>
              <a:ext uri="{FF2B5EF4-FFF2-40B4-BE49-F238E27FC236}">
                <a16:creationId xmlns="" xmlns:a16="http://schemas.microsoft.com/office/drawing/2014/main" id="{827C91B9-2B28-435F-8A65-9FB91CE2F765}"/>
              </a:ext>
            </a:extLst>
          </p:cNvPr>
          <p:cNvSpPr>
            <a:spLocks noGrp="1"/>
          </p:cNvSpPr>
          <p:nvPr>
            <p:ph type="ftr" sz="quarter" idx="12"/>
          </p:nvPr>
        </p:nvSpPr>
        <p:spPr/>
        <p:txBody>
          <a:bodyPr/>
          <a:lstStyle/>
          <a:p>
            <a:r>
              <a:rPr lang="en-US" noProof="0" dirty="0"/>
              <a:t>Add a footer</a:t>
            </a:r>
          </a:p>
        </p:txBody>
      </p:sp>
    </p:spTree>
    <p:extLst>
      <p:ext uri="{BB962C8B-B14F-4D97-AF65-F5344CB8AC3E}">
        <p14:creationId xmlns:p14="http://schemas.microsoft.com/office/powerpoint/2010/main" val="102484399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4" name="Rectangle 3">
            <a:extLst>
              <a:ext uri="{FF2B5EF4-FFF2-40B4-BE49-F238E27FC236}">
                <a16:creationId xmlns="" xmlns:a16="http://schemas.microsoft.com/office/drawing/2014/main" id="{4A54DF6A-4172-4D5F-A3ED-02BB36DE79DA}"/>
              </a:ext>
            </a:extLst>
          </p:cNvPr>
          <p:cNvSpPr/>
          <p:nvPr userDrawn="1"/>
        </p:nvSpPr>
        <p:spPr>
          <a:xfrm>
            <a:off x="0" y="0"/>
            <a:ext cx="12192000" cy="60134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 xmlns:a16="http://schemas.microsoft.com/office/drawing/2014/main" id="{AE6A6BE3-DFA9-4797-868F-D23E7118FAB9}"/>
              </a:ext>
            </a:extLst>
          </p:cNvPr>
          <p:cNvSpPr>
            <a:spLocks noGrp="1"/>
          </p:cNvSpPr>
          <p:nvPr>
            <p:ph type="sldNum" sz="quarter" idx="11"/>
          </p:nvPr>
        </p:nvSpPr>
        <p:spPr/>
        <p:txBody>
          <a:bodyPr/>
          <a:lstStyle/>
          <a:p>
            <a:fld id="{19B51A1E-902D-48AF-9020-955120F399B6}" type="slidenum">
              <a:rPr lang="en-US" noProof="0" smtClean="0"/>
              <a:pPr/>
              <a:t>‹#›</a:t>
            </a:fld>
            <a:endParaRPr lang="en-US" noProof="0" dirty="0"/>
          </a:p>
        </p:txBody>
      </p:sp>
      <p:sp>
        <p:nvSpPr>
          <p:cNvPr id="9" name="Footer Placeholder 8">
            <a:extLst>
              <a:ext uri="{FF2B5EF4-FFF2-40B4-BE49-F238E27FC236}">
                <a16:creationId xmlns="" xmlns:a16="http://schemas.microsoft.com/office/drawing/2014/main" id="{827C91B9-2B28-435F-8A65-9FB91CE2F765}"/>
              </a:ext>
            </a:extLst>
          </p:cNvPr>
          <p:cNvSpPr>
            <a:spLocks noGrp="1"/>
          </p:cNvSpPr>
          <p:nvPr>
            <p:ph type="ftr" sz="quarter" idx="12"/>
          </p:nvPr>
        </p:nvSpPr>
        <p:spPr/>
        <p:txBody>
          <a:bodyPr/>
          <a:lstStyle/>
          <a:p>
            <a:r>
              <a:rPr lang="en-US" noProof="0" dirty="0"/>
              <a:t>Add a footer</a:t>
            </a:r>
          </a:p>
        </p:txBody>
      </p:sp>
      <p:sp>
        <p:nvSpPr>
          <p:cNvPr id="11" name="Text Placeholder 3">
            <a:extLst>
              <a:ext uri="{FF2B5EF4-FFF2-40B4-BE49-F238E27FC236}">
                <a16:creationId xmlns="" xmlns:a16="http://schemas.microsoft.com/office/drawing/2014/main" id="{DF07348F-72DF-4462-A032-32D81AA8FB6A}"/>
              </a:ext>
            </a:extLst>
          </p:cNvPr>
          <p:cNvSpPr>
            <a:spLocks noGrp="1"/>
          </p:cNvSpPr>
          <p:nvPr>
            <p:ph type="body" sz="half" idx="2"/>
          </p:nvPr>
        </p:nvSpPr>
        <p:spPr>
          <a:xfrm>
            <a:off x="142800" y="2636518"/>
            <a:ext cx="4848203" cy="3232469"/>
          </a:xfrm>
          <a:solidFill>
            <a:schemeClr val="bg1"/>
          </a:solidFill>
        </p:spPr>
        <p:txBody>
          <a:bodyPr lIns="457200" tIns="18288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14" name="Title 1">
            <a:extLst>
              <a:ext uri="{FF2B5EF4-FFF2-40B4-BE49-F238E27FC236}">
                <a16:creationId xmlns="" xmlns:a16="http://schemas.microsoft.com/office/drawing/2014/main" id="{931CBEE8-3214-4A3C-B723-D07BA0805E2D}"/>
              </a:ext>
            </a:extLst>
          </p:cNvPr>
          <p:cNvSpPr>
            <a:spLocks noGrp="1"/>
          </p:cNvSpPr>
          <p:nvPr>
            <p:ph type="title"/>
          </p:nvPr>
        </p:nvSpPr>
        <p:spPr>
          <a:xfrm>
            <a:off x="142800" y="457200"/>
            <a:ext cx="4848203" cy="2179318"/>
          </a:xfrm>
          <a:solidFill>
            <a:schemeClr val="bg1"/>
          </a:solidFill>
        </p:spPr>
        <p:txBody>
          <a:bodyPr lIns="457200" bIns="182880" anchor="b"/>
          <a:lstStyle>
            <a:lvl1pPr>
              <a:defRPr sz="3200"/>
            </a:lvl1pPr>
          </a:lstStyle>
          <a:p>
            <a:r>
              <a:rPr lang="en-US" noProof="0"/>
              <a:t>Click to edit Master title style</a:t>
            </a:r>
          </a:p>
        </p:txBody>
      </p:sp>
      <p:sp>
        <p:nvSpPr>
          <p:cNvPr id="15" name="Content Placeholder 2">
            <a:extLst>
              <a:ext uri="{FF2B5EF4-FFF2-40B4-BE49-F238E27FC236}">
                <a16:creationId xmlns="" xmlns:a16="http://schemas.microsoft.com/office/drawing/2014/main" id="{2055B4F8-B74A-49D7-8E56-9627BCFF69B6}"/>
              </a:ext>
            </a:extLst>
          </p:cNvPr>
          <p:cNvSpPr>
            <a:spLocks noGrp="1"/>
          </p:cNvSpPr>
          <p:nvPr>
            <p:ph idx="1"/>
          </p:nvPr>
        </p:nvSpPr>
        <p:spPr>
          <a:xfrm>
            <a:off x="5183188" y="457201"/>
            <a:ext cx="6866012" cy="5403850"/>
          </a:xfrm>
        </p:spPr>
        <p:txBody>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8839812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4" name="Rectangle 3">
            <a:extLst>
              <a:ext uri="{FF2B5EF4-FFF2-40B4-BE49-F238E27FC236}">
                <a16:creationId xmlns="" xmlns:a16="http://schemas.microsoft.com/office/drawing/2014/main" id="{4A54DF6A-4172-4D5F-A3ED-02BB36DE79DA}"/>
              </a:ext>
            </a:extLst>
          </p:cNvPr>
          <p:cNvSpPr/>
          <p:nvPr userDrawn="1"/>
        </p:nvSpPr>
        <p:spPr>
          <a:xfrm>
            <a:off x="0" y="0"/>
            <a:ext cx="12192000" cy="60134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 xmlns:a16="http://schemas.microsoft.com/office/drawing/2014/main" id="{AE6A6BE3-DFA9-4797-868F-D23E7118FAB9}"/>
              </a:ext>
            </a:extLst>
          </p:cNvPr>
          <p:cNvSpPr>
            <a:spLocks noGrp="1"/>
          </p:cNvSpPr>
          <p:nvPr>
            <p:ph type="sldNum" sz="quarter" idx="11"/>
          </p:nvPr>
        </p:nvSpPr>
        <p:spPr/>
        <p:txBody>
          <a:bodyPr/>
          <a:lstStyle/>
          <a:p>
            <a:fld id="{19B51A1E-902D-48AF-9020-955120F399B6}" type="slidenum">
              <a:rPr lang="en-US" noProof="0" smtClean="0"/>
              <a:pPr/>
              <a:t>‹#›</a:t>
            </a:fld>
            <a:endParaRPr lang="en-US" noProof="0" dirty="0"/>
          </a:p>
        </p:txBody>
      </p:sp>
      <p:sp>
        <p:nvSpPr>
          <p:cNvPr id="9" name="Footer Placeholder 8">
            <a:extLst>
              <a:ext uri="{FF2B5EF4-FFF2-40B4-BE49-F238E27FC236}">
                <a16:creationId xmlns="" xmlns:a16="http://schemas.microsoft.com/office/drawing/2014/main" id="{827C91B9-2B28-435F-8A65-9FB91CE2F765}"/>
              </a:ext>
            </a:extLst>
          </p:cNvPr>
          <p:cNvSpPr>
            <a:spLocks noGrp="1"/>
          </p:cNvSpPr>
          <p:nvPr>
            <p:ph type="ftr" sz="quarter" idx="12"/>
          </p:nvPr>
        </p:nvSpPr>
        <p:spPr/>
        <p:txBody>
          <a:bodyPr/>
          <a:lstStyle/>
          <a:p>
            <a:r>
              <a:rPr lang="en-US" noProof="0" dirty="0"/>
              <a:t>Add a footer</a:t>
            </a:r>
          </a:p>
        </p:txBody>
      </p:sp>
      <p:sp>
        <p:nvSpPr>
          <p:cNvPr id="11" name="Text Placeholder 3">
            <a:extLst>
              <a:ext uri="{FF2B5EF4-FFF2-40B4-BE49-F238E27FC236}">
                <a16:creationId xmlns="" xmlns:a16="http://schemas.microsoft.com/office/drawing/2014/main" id="{DF07348F-72DF-4462-A032-32D81AA8FB6A}"/>
              </a:ext>
            </a:extLst>
          </p:cNvPr>
          <p:cNvSpPr>
            <a:spLocks noGrp="1"/>
          </p:cNvSpPr>
          <p:nvPr>
            <p:ph type="body" sz="half" idx="2"/>
          </p:nvPr>
        </p:nvSpPr>
        <p:spPr>
          <a:xfrm>
            <a:off x="142800" y="2636518"/>
            <a:ext cx="4848203" cy="3232469"/>
          </a:xfrm>
          <a:solidFill>
            <a:schemeClr val="bg1"/>
          </a:solidFill>
        </p:spPr>
        <p:txBody>
          <a:bodyPr lIns="457200" tIns="18288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14" name="Title 1">
            <a:extLst>
              <a:ext uri="{FF2B5EF4-FFF2-40B4-BE49-F238E27FC236}">
                <a16:creationId xmlns="" xmlns:a16="http://schemas.microsoft.com/office/drawing/2014/main" id="{931CBEE8-3214-4A3C-B723-D07BA0805E2D}"/>
              </a:ext>
            </a:extLst>
          </p:cNvPr>
          <p:cNvSpPr>
            <a:spLocks noGrp="1"/>
          </p:cNvSpPr>
          <p:nvPr>
            <p:ph type="title"/>
          </p:nvPr>
        </p:nvSpPr>
        <p:spPr>
          <a:xfrm>
            <a:off x="142800" y="457200"/>
            <a:ext cx="4848203" cy="2179318"/>
          </a:xfrm>
          <a:solidFill>
            <a:schemeClr val="bg1"/>
          </a:solidFill>
        </p:spPr>
        <p:txBody>
          <a:bodyPr lIns="457200" bIns="182880" anchor="b"/>
          <a:lstStyle>
            <a:lvl1pPr>
              <a:defRPr sz="3200"/>
            </a:lvl1pPr>
          </a:lstStyle>
          <a:p>
            <a:r>
              <a:rPr lang="en-US" noProof="0"/>
              <a:t>Click to edit Master title style</a:t>
            </a:r>
          </a:p>
        </p:txBody>
      </p:sp>
      <p:sp>
        <p:nvSpPr>
          <p:cNvPr id="8" name="Picture Placeholder 2">
            <a:extLst>
              <a:ext uri="{FF2B5EF4-FFF2-40B4-BE49-F238E27FC236}">
                <a16:creationId xmlns="" xmlns:a16="http://schemas.microsoft.com/office/drawing/2014/main" id="{142253A3-E01E-4F41-A614-A428B7D36E8F}"/>
              </a:ext>
            </a:extLst>
          </p:cNvPr>
          <p:cNvSpPr>
            <a:spLocks noGrp="1"/>
          </p:cNvSpPr>
          <p:nvPr>
            <p:ph type="pic" idx="1"/>
          </p:nvPr>
        </p:nvSpPr>
        <p:spPr>
          <a:xfrm>
            <a:off x="5183188" y="457201"/>
            <a:ext cx="6866012"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US" noProof="0" dirty="0"/>
          </a:p>
        </p:txBody>
      </p:sp>
    </p:spTree>
    <p:extLst>
      <p:ext uri="{BB962C8B-B14F-4D97-AF65-F5344CB8AC3E}">
        <p14:creationId xmlns:p14="http://schemas.microsoft.com/office/powerpoint/2010/main" val="38638459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no Header">
    <p:spTree>
      <p:nvGrpSpPr>
        <p:cNvPr id="1" name=""/>
        <p:cNvGrpSpPr/>
        <p:nvPr/>
      </p:nvGrpSpPr>
      <p:grpSpPr>
        <a:xfrm>
          <a:off x="0" y="0"/>
          <a:ext cx="0" cy="0"/>
          <a:chOff x="0" y="0"/>
          <a:chExt cx="0" cy="0"/>
        </a:xfrm>
      </p:grpSpPr>
      <p:sp>
        <p:nvSpPr>
          <p:cNvPr id="11" name="Picture Placeholder 10">
            <a:extLst>
              <a:ext uri="{FF2B5EF4-FFF2-40B4-BE49-F238E27FC236}">
                <a16:creationId xmlns="" xmlns:a16="http://schemas.microsoft.com/office/drawing/2014/main" id="{171E5E3D-6A1C-49BA-9E11-FC053AD81804}"/>
              </a:ext>
            </a:extLst>
          </p:cNvPr>
          <p:cNvSpPr>
            <a:spLocks noGrp="1"/>
          </p:cNvSpPr>
          <p:nvPr>
            <p:ph type="pic" sz="quarter" idx="13" hasCustomPrompt="1"/>
          </p:nvPr>
        </p:nvSpPr>
        <p:spPr>
          <a:xfrm>
            <a:off x="0" y="0"/>
            <a:ext cx="12192000" cy="6013450"/>
          </a:xfrm>
          <a:solidFill>
            <a:schemeClr val="bg1">
              <a:lumMod val="95000"/>
            </a:schemeClr>
          </a:solidFill>
        </p:spPr>
        <p:txBody>
          <a:bodyPr lIns="576000" tIns="0" rIns="36000" bIns="0" anchor="ctr"/>
          <a:lstStyle>
            <a:lvl1pPr marL="0" indent="0" algn="l">
              <a:buNone/>
              <a:defRPr/>
            </a:lvl1pPr>
          </a:lstStyle>
          <a:p>
            <a:r>
              <a:rPr lang="en-US" noProof="0" dirty="0"/>
              <a:t>Insert or Drag and Drop your Photo</a:t>
            </a:r>
          </a:p>
        </p:txBody>
      </p:sp>
      <p:sp>
        <p:nvSpPr>
          <p:cNvPr id="2" name="Title 1">
            <a:extLst>
              <a:ext uri="{FF2B5EF4-FFF2-40B4-BE49-F238E27FC236}">
                <a16:creationId xmlns="" xmlns:a16="http://schemas.microsoft.com/office/drawing/2014/main" id="{00F23EB7-E336-46EB-A4A0-3DB7A6BF4CE1}"/>
              </a:ext>
            </a:extLst>
          </p:cNvPr>
          <p:cNvSpPr>
            <a:spLocks noGrp="1"/>
          </p:cNvSpPr>
          <p:nvPr>
            <p:ph type="ctrTitle" hasCustomPrompt="1"/>
          </p:nvPr>
        </p:nvSpPr>
        <p:spPr>
          <a:xfrm>
            <a:off x="7189200" y="163897"/>
            <a:ext cx="4860000" cy="5724000"/>
          </a:xfrm>
          <a:solidFill>
            <a:schemeClr val="bg1"/>
          </a:solidFill>
          <a:ln>
            <a:noFill/>
          </a:ln>
        </p:spPr>
        <p:txBody>
          <a:bodyPr lIns="432000" tIns="72000" rIns="288000" bIns="1404000" anchor="b"/>
          <a:lstStyle>
            <a:lvl1pPr algn="l">
              <a:defRPr sz="5000">
                <a:solidFill>
                  <a:schemeClr val="tx1">
                    <a:lumMod val="75000"/>
                    <a:lumOff val="25000"/>
                  </a:schemeClr>
                </a:solidFill>
              </a:defRPr>
            </a:lvl1pPr>
          </a:lstStyle>
          <a:p>
            <a:r>
              <a:rPr lang="en-US" noProof="0"/>
              <a:t>Divider Slide Title</a:t>
            </a:r>
          </a:p>
        </p:txBody>
      </p:sp>
      <p:sp>
        <p:nvSpPr>
          <p:cNvPr id="3" name="Subtitle 2">
            <a:extLst>
              <a:ext uri="{FF2B5EF4-FFF2-40B4-BE49-F238E27FC236}">
                <a16:creationId xmlns="" xmlns:a16="http://schemas.microsoft.com/office/drawing/2014/main" id="{C9980B88-3F4A-4688-9ED0-17EF37E62D93}"/>
              </a:ext>
            </a:extLst>
          </p:cNvPr>
          <p:cNvSpPr>
            <a:spLocks noGrp="1"/>
          </p:cNvSpPr>
          <p:nvPr>
            <p:ph type="subTitle" idx="1"/>
          </p:nvPr>
        </p:nvSpPr>
        <p:spPr>
          <a:xfrm>
            <a:off x="7652806" y="4837186"/>
            <a:ext cx="3932788" cy="750814"/>
          </a:xfrm>
          <a:noFill/>
        </p:spPr>
        <p:txBody>
          <a:bodyPr lIns="0" tIns="0" rIns="0" bIns="0" anchor="t"/>
          <a:lstStyle>
            <a:lvl1pPr marL="0" indent="0" algn="l">
              <a:buNone/>
              <a:defRPr sz="18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5" name="Slide Number Placeholder 4">
            <a:extLst>
              <a:ext uri="{FF2B5EF4-FFF2-40B4-BE49-F238E27FC236}">
                <a16:creationId xmlns="" xmlns:a16="http://schemas.microsoft.com/office/drawing/2014/main" id="{AE6A6BE3-DFA9-4797-868F-D23E7118FAB9}"/>
              </a:ext>
            </a:extLst>
          </p:cNvPr>
          <p:cNvSpPr>
            <a:spLocks noGrp="1"/>
          </p:cNvSpPr>
          <p:nvPr>
            <p:ph type="sldNum" sz="quarter" idx="11"/>
          </p:nvPr>
        </p:nvSpPr>
        <p:spPr/>
        <p:txBody>
          <a:bodyPr/>
          <a:lstStyle/>
          <a:p>
            <a:fld id="{19B51A1E-902D-48AF-9020-955120F399B6}" type="slidenum">
              <a:rPr lang="en-US" noProof="0" smtClean="0"/>
              <a:pPr/>
              <a:t>‹#›</a:t>
            </a:fld>
            <a:endParaRPr lang="en-US" noProof="0" dirty="0"/>
          </a:p>
        </p:txBody>
      </p:sp>
      <p:sp>
        <p:nvSpPr>
          <p:cNvPr id="9" name="Footer Placeholder 8">
            <a:extLst>
              <a:ext uri="{FF2B5EF4-FFF2-40B4-BE49-F238E27FC236}">
                <a16:creationId xmlns="" xmlns:a16="http://schemas.microsoft.com/office/drawing/2014/main" id="{827C91B9-2B28-435F-8A65-9FB91CE2F765}"/>
              </a:ext>
            </a:extLst>
          </p:cNvPr>
          <p:cNvSpPr>
            <a:spLocks noGrp="1"/>
          </p:cNvSpPr>
          <p:nvPr>
            <p:ph type="ftr" sz="quarter" idx="12"/>
          </p:nvPr>
        </p:nvSpPr>
        <p:spPr/>
        <p:txBody>
          <a:bodyPr/>
          <a:lstStyle/>
          <a:p>
            <a:r>
              <a:rPr lang="en-US" noProof="0" dirty="0"/>
              <a:t>Add a footer</a:t>
            </a:r>
          </a:p>
        </p:txBody>
      </p:sp>
      <p:sp>
        <p:nvSpPr>
          <p:cNvPr id="8" name="Picture Placeholder 5">
            <a:extLst>
              <a:ext uri="{FF2B5EF4-FFF2-40B4-BE49-F238E27FC236}">
                <a16:creationId xmlns="" xmlns:a16="http://schemas.microsoft.com/office/drawing/2014/main" id="{22A84B62-AFF6-45B7-8ACB-FE91AB69BFEA}"/>
              </a:ext>
            </a:extLst>
          </p:cNvPr>
          <p:cNvSpPr>
            <a:spLocks noGrp="1"/>
          </p:cNvSpPr>
          <p:nvPr>
            <p:ph type="pic" sz="quarter" idx="14"/>
          </p:nvPr>
        </p:nvSpPr>
        <p:spPr>
          <a:xfrm>
            <a:off x="7652806" y="764519"/>
            <a:ext cx="3932788" cy="1872000"/>
          </a:xfrm>
          <a:solidFill>
            <a:schemeClr val="bg1">
              <a:lumMod val="95000"/>
            </a:schemeClr>
          </a:solidFill>
        </p:spPr>
        <p:txBody>
          <a:bodyPr anchor="ctr"/>
          <a:lstStyle>
            <a:lvl1pPr marL="0" indent="0" algn="ctr">
              <a:buNone/>
              <a:defRPr/>
            </a:lvl1pPr>
          </a:lstStyle>
          <a:p>
            <a:r>
              <a:rPr lang="en-US" noProof="0"/>
              <a:t>Click icon to add picture</a:t>
            </a:r>
            <a:endParaRPr lang="en-US" noProof="0" dirty="0"/>
          </a:p>
        </p:txBody>
      </p:sp>
    </p:spTree>
    <p:extLst>
      <p:ext uri="{BB962C8B-B14F-4D97-AF65-F5344CB8AC3E}">
        <p14:creationId xmlns:p14="http://schemas.microsoft.com/office/powerpoint/2010/main" val="36489622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Image, Content, and Text">
    <p:spTree>
      <p:nvGrpSpPr>
        <p:cNvPr id="1" name=""/>
        <p:cNvGrpSpPr/>
        <p:nvPr/>
      </p:nvGrpSpPr>
      <p:grpSpPr>
        <a:xfrm>
          <a:off x="0" y="0"/>
          <a:ext cx="0" cy="0"/>
          <a:chOff x="0" y="0"/>
          <a:chExt cx="0" cy="0"/>
        </a:xfrm>
      </p:grpSpPr>
      <p:sp>
        <p:nvSpPr>
          <p:cNvPr id="4" name="Rectangle 3">
            <a:extLst>
              <a:ext uri="{FF2B5EF4-FFF2-40B4-BE49-F238E27FC236}">
                <a16:creationId xmlns="" xmlns:a16="http://schemas.microsoft.com/office/drawing/2014/main" id="{4A54DF6A-4172-4D5F-A3ED-02BB36DE79DA}"/>
              </a:ext>
            </a:extLst>
          </p:cNvPr>
          <p:cNvSpPr/>
          <p:nvPr userDrawn="1"/>
        </p:nvSpPr>
        <p:spPr>
          <a:xfrm>
            <a:off x="0" y="0"/>
            <a:ext cx="12192000" cy="60134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 xmlns:a16="http://schemas.microsoft.com/office/drawing/2014/main" id="{00F23EB7-E336-46EB-A4A0-3DB7A6BF4CE1}"/>
              </a:ext>
            </a:extLst>
          </p:cNvPr>
          <p:cNvSpPr>
            <a:spLocks noGrp="1"/>
          </p:cNvSpPr>
          <p:nvPr>
            <p:ph type="ctrTitle" hasCustomPrompt="1"/>
          </p:nvPr>
        </p:nvSpPr>
        <p:spPr>
          <a:xfrm>
            <a:off x="7189200" y="163897"/>
            <a:ext cx="4860000" cy="5724000"/>
          </a:xfrm>
          <a:solidFill>
            <a:schemeClr val="bg1"/>
          </a:solidFill>
          <a:ln>
            <a:noFill/>
          </a:ln>
        </p:spPr>
        <p:txBody>
          <a:bodyPr lIns="432000" tIns="72000" rIns="288000" bIns="1404000" anchor="b"/>
          <a:lstStyle>
            <a:lvl1pPr algn="l">
              <a:defRPr sz="5000">
                <a:solidFill>
                  <a:schemeClr val="tx1">
                    <a:lumMod val="75000"/>
                    <a:lumOff val="25000"/>
                  </a:schemeClr>
                </a:solidFill>
              </a:defRPr>
            </a:lvl1pPr>
          </a:lstStyle>
          <a:p>
            <a:r>
              <a:rPr lang="en-US" noProof="0"/>
              <a:t>Click to edit Your title</a:t>
            </a:r>
          </a:p>
        </p:txBody>
      </p:sp>
      <p:sp>
        <p:nvSpPr>
          <p:cNvPr id="3" name="Subtitle 2">
            <a:extLst>
              <a:ext uri="{FF2B5EF4-FFF2-40B4-BE49-F238E27FC236}">
                <a16:creationId xmlns="" xmlns:a16="http://schemas.microsoft.com/office/drawing/2014/main" id="{C9980B88-3F4A-4688-9ED0-17EF37E62D93}"/>
              </a:ext>
            </a:extLst>
          </p:cNvPr>
          <p:cNvSpPr>
            <a:spLocks noGrp="1"/>
          </p:cNvSpPr>
          <p:nvPr>
            <p:ph type="subTitle" idx="1"/>
          </p:nvPr>
        </p:nvSpPr>
        <p:spPr>
          <a:xfrm>
            <a:off x="7652806" y="4837186"/>
            <a:ext cx="3932788" cy="750814"/>
          </a:xfrm>
          <a:noFill/>
        </p:spPr>
        <p:txBody>
          <a:bodyPr lIns="0" tIns="0" rIns="0" bIns="0" anchor="t"/>
          <a:lstStyle>
            <a:lvl1pPr marL="0" indent="0" algn="l">
              <a:buNone/>
              <a:defRPr sz="18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5" name="Slide Number Placeholder 4">
            <a:extLst>
              <a:ext uri="{FF2B5EF4-FFF2-40B4-BE49-F238E27FC236}">
                <a16:creationId xmlns="" xmlns:a16="http://schemas.microsoft.com/office/drawing/2014/main" id="{AE6A6BE3-DFA9-4797-868F-D23E7118FAB9}"/>
              </a:ext>
            </a:extLst>
          </p:cNvPr>
          <p:cNvSpPr>
            <a:spLocks noGrp="1"/>
          </p:cNvSpPr>
          <p:nvPr>
            <p:ph type="sldNum" sz="quarter" idx="11"/>
          </p:nvPr>
        </p:nvSpPr>
        <p:spPr/>
        <p:txBody>
          <a:bodyPr/>
          <a:lstStyle/>
          <a:p>
            <a:fld id="{19B51A1E-902D-48AF-9020-955120F399B6}" type="slidenum">
              <a:rPr lang="en-US" noProof="0" smtClean="0"/>
              <a:pPr/>
              <a:t>‹#›</a:t>
            </a:fld>
            <a:endParaRPr lang="en-US" noProof="0" dirty="0"/>
          </a:p>
        </p:txBody>
      </p:sp>
      <p:sp>
        <p:nvSpPr>
          <p:cNvPr id="9" name="Footer Placeholder 8">
            <a:extLst>
              <a:ext uri="{FF2B5EF4-FFF2-40B4-BE49-F238E27FC236}">
                <a16:creationId xmlns="" xmlns:a16="http://schemas.microsoft.com/office/drawing/2014/main" id="{827C91B9-2B28-435F-8A65-9FB91CE2F765}"/>
              </a:ext>
            </a:extLst>
          </p:cNvPr>
          <p:cNvSpPr>
            <a:spLocks noGrp="1"/>
          </p:cNvSpPr>
          <p:nvPr>
            <p:ph type="ftr" sz="quarter" idx="12"/>
          </p:nvPr>
        </p:nvSpPr>
        <p:spPr/>
        <p:txBody>
          <a:bodyPr/>
          <a:lstStyle/>
          <a:p>
            <a:r>
              <a:rPr lang="en-US" noProof="0" dirty="0"/>
              <a:t>Add a footer</a:t>
            </a:r>
          </a:p>
        </p:txBody>
      </p:sp>
      <p:sp>
        <p:nvSpPr>
          <p:cNvPr id="12" name="Picture Placeholder 5">
            <a:extLst>
              <a:ext uri="{FF2B5EF4-FFF2-40B4-BE49-F238E27FC236}">
                <a16:creationId xmlns="" xmlns:a16="http://schemas.microsoft.com/office/drawing/2014/main" id="{3B9EDE4C-506D-4501-A8C1-766F17FB5C04}"/>
              </a:ext>
            </a:extLst>
          </p:cNvPr>
          <p:cNvSpPr>
            <a:spLocks noGrp="1"/>
          </p:cNvSpPr>
          <p:nvPr>
            <p:ph type="pic" sz="quarter" idx="16"/>
          </p:nvPr>
        </p:nvSpPr>
        <p:spPr>
          <a:xfrm>
            <a:off x="7652806" y="764519"/>
            <a:ext cx="1872000" cy="1872000"/>
          </a:xfrm>
          <a:solidFill>
            <a:schemeClr val="bg1">
              <a:lumMod val="95000"/>
            </a:schemeClr>
          </a:solidFill>
        </p:spPr>
        <p:txBody>
          <a:bodyPr anchor="ctr"/>
          <a:lstStyle>
            <a:lvl1pPr marL="0" indent="0" algn="ctr">
              <a:buNone/>
              <a:defRPr/>
            </a:lvl1pPr>
          </a:lstStyle>
          <a:p>
            <a:r>
              <a:rPr lang="en-US" noProof="0"/>
              <a:t>Click icon to add picture</a:t>
            </a:r>
            <a:endParaRPr lang="en-US" noProof="0" dirty="0"/>
          </a:p>
        </p:txBody>
      </p:sp>
      <p:sp>
        <p:nvSpPr>
          <p:cNvPr id="13" name="Picture Placeholder 5">
            <a:extLst>
              <a:ext uri="{FF2B5EF4-FFF2-40B4-BE49-F238E27FC236}">
                <a16:creationId xmlns="" xmlns:a16="http://schemas.microsoft.com/office/drawing/2014/main" id="{2A359302-DDE8-41C2-8232-50B1223BEA25}"/>
              </a:ext>
            </a:extLst>
          </p:cNvPr>
          <p:cNvSpPr>
            <a:spLocks noGrp="1"/>
          </p:cNvSpPr>
          <p:nvPr>
            <p:ph type="pic" sz="quarter" idx="17"/>
          </p:nvPr>
        </p:nvSpPr>
        <p:spPr>
          <a:xfrm>
            <a:off x="9713594" y="764519"/>
            <a:ext cx="1872000" cy="1872000"/>
          </a:xfrm>
          <a:solidFill>
            <a:schemeClr val="bg1">
              <a:lumMod val="95000"/>
            </a:schemeClr>
          </a:solidFill>
        </p:spPr>
        <p:txBody>
          <a:bodyPr anchor="ctr"/>
          <a:lstStyle>
            <a:lvl1pPr marL="0" indent="0" algn="ctr">
              <a:buNone/>
              <a:defRPr/>
            </a:lvl1pPr>
          </a:lstStyle>
          <a:p>
            <a:r>
              <a:rPr lang="en-US" noProof="0"/>
              <a:t>Click icon to add picture</a:t>
            </a:r>
            <a:endParaRPr lang="en-US" noProof="0" dirty="0"/>
          </a:p>
        </p:txBody>
      </p:sp>
      <p:sp>
        <p:nvSpPr>
          <p:cNvPr id="16" name="Text Placeholder 15">
            <a:extLst>
              <a:ext uri="{FF2B5EF4-FFF2-40B4-BE49-F238E27FC236}">
                <a16:creationId xmlns="" xmlns:a16="http://schemas.microsoft.com/office/drawing/2014/main" id="{B975D864-7312-481A-A5DD-E3B6C5B41BDB}"/>
              </a:ext>
            </a:extLst>
          </p:cNvPr>
          <p:cNvSpPr>
            <a:spLocks noGrp="1"/>
          </p:cNvSpPr>
          <p:nvPr>
            <p:ph type="body" sz="quarter" idx="18"/>
          </p:nvPr>
        </p:nvSpPr>
        <p:spPr>
          <a:xfrm>
            <a:off x="424800" y="3327399"/>
            <a:ext cx="6350000" cy="256049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7552070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FC626A5-4FF6-42BD-858A-AE4B2C23A6BC}"/>
              </a:ext>
            </a:extLst>
          </p:cNvPr>
          <p:cNvSpPr>
            <a:spLocks noGrp="1"/>
          </p:cNvSpPr>
          <p:nvPr>
            <p:ph type="title"/>
          </p:nvPr>
        </p:nvSpPr>
        <p:spPr/>
        <p:txBody>
          <a:bodyPr/>
          <a:lstStyle>
            <a:lvl1pPr>
              <a:defRPr>
                <a:solidFill>
                  <a:schemeClr val="tx1">
                    <a:lumMod val="75000"/>
                    <a:lumOff val="25000"/>
                  </a:schemeClr>
                </a:solidFill>
              </a:defRPr>
            </a:lvl1pPr>
          </a:lstStyle>
          <a:p>
            <a:r>
              <a:rPr lang="en-US" noProof="0"/>
              <a:t>Click to edit Master title style</a:t>
            </a:r>
          </a:p>
        </p:txBody>
      </p:sp>
      <p:sp>
        <p:nvSpPr>
          <p:cNvPr id="6" name="Footer Placeholder 5">
            <a:extLst>
              <a:ext uri="{FF2B5EF4-FFF2-40B4-BE49-F238E27FC236}">
                <a16:creationId xmlns=""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7" name="Slide Number Placeholder 6">
            <a:extLst>
              <a:ext uri="{FF2B5EF4-FFF2-40B4-BE49-F238E27FC236}">
                <a16:creationId xmlns=""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5" name="Text Placeholder 8">
            <a:extLst>
              <a:ext uri="{FF2B5EF4-FFF2-40B4-BE49-F238E27FC236}">
                <a16:creationId xmlns="" xmlns:a16="http://schemas.microsoft.com/office/drawing/2014/main" id="{31898370-0247-41A8-AF7A-6DD67D2AEDB1}"/>
              </a:ext>
            </a:extLst>
          </p:cNvPr>
          <p:cNvSpPr>
            <a:spLocks noGrp="1"/>
          </p:cNvSpPr>
          <p:nvPr>
            <p:ph type="body" sz="quarter" idx="17" hasCustomPrompt="1"/>
          </p:nvPr>
        </p:nvSpPr>
        <p:spPr>
          <a:xfrm>
            <a:off x="431800" y="3971432"/>
            <a:ext cx="1980000" cy="360000"/>
          </a:xfrm>
        </p:spPr>
        <p:txBody>
          <a:bodyPr/>
          <a:lstStyle>
            <a:lvl1pPr marL="0" indent="0" algn="ctr">
              <a:buFont typeface="Arial" panose="020B0604020202020204" pitchFamily="34" charset="0"/>
              <a:buNone/>
              <a:defRPr sz="1800">
                <a:solidFill>
                  <a:schemeClr val="tx1">
                    <a:lumMod val="75000"/>
                    <a:lumOff val="25000"/>
                  </a:schemeClr>
                </a:solidFill>
                <a:latin typeface="+mj-lt"/>
              </a:defRPr>
            </a:lvl1pPr>
          </a:lstStyle>
          <a:p>
            <a:pPr lvl="0"/>
            <a:r>
              <a:rPr lang="en-US" noProof="0"/>
              <a:t>Bullet 1</a:t>
            </a:r>
          </a:p>
        </p:txBody>
      </p:sp>
      <p:sp>
        <p:nvSpPr>
          <p:cNvPr id="8" name="Text Placeholder 10">
            <a:extLst>
              <a:ext uri="{FF2B5EF4-FFF2-40B4-BE49-F238E27FC236}">
                <a16:creationId xmlns="" xmlns:a16="http://schemas.microsoft.com/office/drawing/2014/main" id="{697E4DC3-72E4-4678-9EB9-18EF75AE1A59}"/>
              </a:ext>
            </a:extLst>
          </p:cNvPr>
          <p:cNvSpPr>
            <a:spLocks noGrp="1"/>
          </p:cNvSpPr>
          <p:nvPr>
            <p:ph type="body" sz="quarter" idx="18" hasCustomPrompt="1"/>
          </p:nvPr>
        </p:nvSpPr>
        <p:spPr>
          <a:xfrm>
            <a:off x="431800" y="4605832"/>
            <a:ext cx="198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9" name="Text Placeholder 8">
            <a:extLst>
              <a:ext uri="{FF2B5EF4-FFF2-40B4-BE49-F238E27FC236}">
                <a16:creationId xmlns="" xmlns:a16="http://schemas.microsoft.com/office/drawing/2014/main" id="{07F18567-9326-411F-BA8D-561D58C7DD91}"/>
              </a:ext>
            </a:extLst>
          </p:cNvPr>
          <p:cNvSpPr>
            <a:spLocks noGrp="1"/>
          </p:cNvSpPr>
          <p:nvPr>
            <p:ph type="body" sz="quarter" idx="33" hasCustomPrompt="1"/>
          </p:nvPr>
        </p:nvSpPr>
        <p:spPr>
          <a:xfrm>
            <a:off x="2771850" y="3971432"/>
            <a:ext cx="1980000" cy="360000"/>
          </a:xfrm>
        </p:spPr>
        <p:txBody>
          <a:bodyPr/>
          <a:lstStyle>
            <a:lvl1pPr marL="0" indent="0" algn="ctr">
              <a:buFont typeface="Arial" panose="020B0604020202020204" pitchFamily="34" charset="0"/>
              <a:buNone/>
              <a:defRPr sz="1800">
                <a:solidFill>
                  <a:schemeClr val="tx1">
                    <a:lumMod val="75000"/>
                    <a:lumOff val="25000"/>
                  </a:schemeClr>
                </a:solidFill>
                <a:latin typeface="+mj-lt"/>
              </a:defRPr>
            </a:lvl1pPr>
          </a:lstStyle>
          <a:p>
            <a:pPr lvl="0"/>
            <a:r>
              <a:rPr lang="en-US" noProof="0"/>
              <a:t>Bullet 2</a:t>
            </a:r>
          </a:p>
        </p:txBody>
      </p:sp>
      <p:sp>
        <p:nvSpPr>
          <p:cNvPr id="10" name="Text Placeholder 10">
            <a:extLst>
              <a:ext uri="{FF2B5EF4-FFF2-40B4-BE49-F238E27FC236}">
                <a16:creationId xmlns="" xmlns:a16="http://schemas.microsoft.com/office/drawing/2014/main" id="{39809F78-EA1B-4C23-A53E-7DE8B4A6AE1D}"/>
              </a:ext>
            </a:extLst>
          </p:cNvPr>
          <p:cNvSpPr>
            <a:spLocks noGrp="1"/>
          </p:cNvSpPr>
          <p:nvPr>
            <p:ph type="body" sz="quarter" idx="34" hasCustomPrompt="1"/>
          </p:nvPr>
        </p:nvSpPr>
        <p:spPr>
          <a:xfrm>
            <a:off x="2771850" y="4605832"/>
            <a:ext cx="198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11" name="Text Placeholder 8">
            <a:extLst>
              <a:ext uri="{FF2B5EF4-FFF2-40B4-BE49-F238E27FC236}">
                <a16:creationId xmlns="" xmlns:a16="http://schemas.microsoft.com/office/drawing/2014/main" id="{97E7DC10-1618-471B-9441-C640C7FEDD37}"/>
              </a:ext>
            </a:extLst>
          </p:cNvPr>
          <p:cNvSpPr>
            <a:spLocks noGrp="1"/>
          </p:cNvSpPr>
          <p:nvPr>
            <p:ph type="body" sz="quarter" idx="35" hasCustomPrompt="1"/>
          </p:nvPr>
        </p:nvSpPr>
        <p:spPr>
          <a:xfrm>
            <a:off x="5111900" y="3971432"/>
            <a:ext cx="1980000" cy="360000"/>
          </a:xfrm>
        </p:spPr>
        <p:txBody>
          <a:bodyPr/>
          <a:lstStyle>
            <a:lvl1pPr marL="0" indent="0" algn="ctr">
              <a:buFont typeface="Arial" panose="020B0604020202020204" pitchFamily="34" charset="0"/>
              <a:buNone/>
              <a:defRPr sz="1800">
                <a:solidFill>
                  <a:schemeClr val="tx1">
                    <a:lumMod val="75000"/>
                    <a:lumOff val="25000"/>
                  </a:schemeClr>
                </a:solidFill>
                <a:latin typeface="+mj-lt"/>
              </a:defRPr>
            </a:lvl1pPr>
          </a:lstStyle>
          <a:p>
            <a:pPr lvl="0"/>
            <a:r>
              <a:rPr lang="en-US" noProof="0"/>
              <a:t>Bullet 3</a:t>
            </a:r>
          </a:p>
        </p:txBody>
      </p:sp>
      <p:sp>
        <p:nvSpPr>
          <p:cNvPr id="12" name="Text Placeholder 10">
            <a:extLst>
              <a:ext uri="{FF2B5EF4-FFF2-40B4-BE49-F238E27FC236}">
                <a16:creationId xmlns="" xmlns:a16="http://schemas.microsoft.com/office/drawing/2014/main" id="{20AEB661-858B-44C9-9484-E540E04AD365}"/>
              </a:ext>
            </a:extLst>
          </p:cNvPr>
          <p:cNvSpPr>
            <a:spLocks noGrp="1"/>
          </p:cNvSpPr>
          <p:nvPr>
            <p:ph type="body" sz="quarter" idx="36" hasCustomPrompt="1"/>
          </p:nvPr>
        </p:nvSpPr>
        <p:spPr>
          <a:xfrm>
            <a:off x="5111900" y="4605832"/>
            <a:ext cx="198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13" name="Text Placeholder 8">
            <a:extLst>
              <a:ext uri="{FF2B5EF4-FFF2-40B4-BE49-F238E27FC236}">
                <a16:creationId xmlns="" xmlns:a16="http://schemas.microsoft.com/office/drawing/2014/main" id="{FDB26B40-5901-4EF0-BCF0-55677E28B176}"/>
              </a:ext>
            </a:extLst>
          </p:cNvPr>
          <p:cNvSpPr>
            <a:spLocks noGrp="1"/>
          </p:cNvSpPr>
          <p:nvPr>
            <p:ph type="body" sz="quarter" idx="37" hasCustomPrompt="1"/>
          </p:nvPr>
        </p:nvSpPr>
        <p:spPr>
          <a:xfrm>
            <a:off x="7451950" y="3971432"/>
            <a:ext cx="1980000" cy="360000"/>
          </a:xfrm>
        </p:spPr>
        <p:txBody>
          <a:bodyPr/>
          <a:lstStyle>
            <a:lvl1pPr marL="0" indent="0" algn="ctr">
              <a:buFont typeface="Arial" panose="020B0604020202020204" pitchFamily="34" charset="0"/>
              <a:buNone/>
              <a:defRPr sz="1800">
                <a:solidFill>
                  <a:schemeClr val="tx1">
                    <a:lumMod val="75000"/>
                    <a:lumOff val="25000"/>
                  </a:schemeClr>
                </a:solidFill>
                <a:latin typeface="+mj-lt"/>
              </a:defRPr>
            </a:lvl1pPr>
          </a:lstStyle>
          <a:p>
            <a:pPr lvl="0"/>
            <a:r>
              <a:rPr lang="en-US" noProof="0"/>
              <a:t>Bullet 4</a:t>
            </a:r>
          </a:p>
        </p:txBody>
      </p:sp>
      <p:sp>
        <p:nvSpPr>
          <p:cNvPr id="14" name="Text Placeholder 10">
            <a:extLst>
              <a:ext uri="{FF2B5EF4-FFF2-40B4-BE49-F238E27FC236}">
                <a16:creationId xmlns="" xmlns:a16="http://schemas.microsoft.com/office/drawing/2014/main" id="{CCEAE0AB-74EC-4097-A534-A578F1097938}"/>
              </a:ext>
            </a:extLst>
          </p:cNvPr>
          <p:cNvSpPr>
            <a:spLocks noGrp="1"/>
          </p:cNvSpPr>
          <p:nvPr>
            <p:ph type="body" sz="quarter" idx="38" hasCustomPrompt="1"/>
          </p:nvPr>
        </p:nvSpPr>
        <p:spPr>
          <a:xfrm>
            <a:off x="7451950" y="4605832"/>
            <a:ext cx="198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15" name="Text Placeholder 8">
            <a:extLst>
              <a:ext uri="{FF2B5EF4-FFF2-40B4-BE49-F238E27FC236}">
                <a16:creationId xmlns="" xmlns:a16="http://schemas.microsoft.com/office/drawing/2014/main" id="{B95692FA-0FC8-4EBA-8C23-6F85A921DB49}"/>
              </a:ext>
            </a:extLst>
          </p:cNvPr>
          <p:cNvSpPr>
            <a:spLocks noGrp="1"/>
          </p:cNvSpPr>
          <p:nvPr>
            <p:ph type="body" sz="quarter" idx="39" hasCustomPrompt="1"/>
          </p:nvPr>
        </p:nvSpPr>
        <p:spPr>
          <a:xfrm>
            <a:off x="9792000" y="3971432"/>
            <a:ext cx="1980000" cy="360000"/>
          </a:xfrm>
        </p:spPr>
        <p:txBody>
          <a:bodyPr/>
          <a:lstStyle>
            <a:lvl1pPr marL="0" indent="0" algn="ctr">
              <a:buFont typeface="Arial" panose="020B0604020202020204" pitchFamily="34" charset="0"/>
              <a:buNone/>
              <a:defRPr sz="1800">
                <a:solidFill>
                  <a:schemeClr val="tx1">
                    <a:lumMod val="75000"/>
                    <a:lumOff val="25000"/>
                  </a:schemeClr>
                </a:solidFill>
                <a:latin typeface="+mj-lt"/>
              </a:defRPr>
            </a:lvl1pPr>
          </a:lstStyle>
          <a:p>
            <a:pPr lvl="0"/>
            <a:r>
              <a:rPr lang="en-US" noProof="0"/>
              <a:t>Bullet 5</a:t>
            </a:r>
          </a:p>
        </p:txBody>
      </p:sp>
      <p:sp>
        <p:nvSpPr>
          <p:cNvPr id="16" name="Text Placeholder 10">
            <a:extLst>
              <a:ext uri="{FF2B5EF4-FFF2-40B4-BE49-F238E27FC236}">
                <a16:creationId xmlns="" xmlns:a16="http://schemas.microsoft.com/office/drawing/2014/main" id="{BFA4D6B2-D388-4538-A77C-689D93EDB695}"/>
              </a:ext>
            </a:extLst>
          </p:cNvPr>
          <p:cNvSpPr>
            <a:spLocks noGrp="1"/>
          </p:cNvSpPr>
          <p:nvPr>
            <p:ph type="body" sz="quarter" idx="40" hasCustomPrompt="1"/>
          </p:nvPr>
        </p:nvSpPr>
        <p:spPr>
          <a:xfrm>
            <a:off x="9792000" y="4605832"/>
            <a:ext cx="198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17" name="Picture Placeholder 15">
            <a:extLst>
              <a:ext uri="{FF2B5EF4-FFF2-40B4-BE49-F238E27FC236}">
                <a16:creationId xmlns="" xmlns:a16="http://schemas.microsoft.com/office/drawing/2014/main" id="{9DE1E570-14DE-42F6-9DDD-49752C3ACA3B}"/>
              </a:ext>
            </a:extLst>
          </p:cNvPr>
          <p:cNvSpPr>
            <a:spLocks noGrp="1"/>
          </p:cNvSpPr>
          <p:nvPr>
            <p:ph type="pic" sz="quarter" idx="41"/>
          </p:nvPr>
        </p:nvSpPr>
        <p:spPr>
          <a:xfrm>
            <a:off x="683800" y="1981486"/>
            <a:ext cx="1476000" cy="1476000"/>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endParaRPr lang="en-US" noProof="0" dirty="0"/>
          </a:p>
        </p:txBody>
      </p:sp>
      <p:sp>
        <p:nvSpPr>
          <p:cNvPr id="18" name="Picture Placeholder 15">
            <a:extLst>
              <a:ext uri="{FF2B5EF4-FFF2-40B4-BE49-F238E27FC236}">
                <a16:creationId xmlns="" xmlns:a16="http://schemas.microsoft.com/office/drawing/2014/main" id="{43CBE128-6D8D-4605-B225-5A34FFB1F25B}"/>
              </a:ext>
            </a:extLst>
          </p:cNvPr>
          <p:cNvSpPr>
            <a:spLocks noGrp="1"/>
          </p:cNvSpPr>
          <p:nvPr>
            <p:ph type="pic" sz="quarter" idx="42"/>
          </p:nvPr>
        </p:nvSpPr>
        <p:spPr>
          <a:xfrm>
            <a:off x="3023850" y="1981486"/>
            <a:ext cx="1476000" cy="1476000"/>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endParaRPr lang="en-US" noProof="0" dirty="0"/>
          </a:p>
        </p:txBody>
      </p:sp>
      <p:sp>
        <p:nvSpPr>
          <p:cNvPr id="19" name="Picture Placeholder 15">
            <a:extLst>
              <a:ext uri="{FF2B5EF4-FFF2-40B4-BE49-F238E27FC236}">
                <a16:creationId xmlns="" xmlns:a16="http://schemas.microsoft.com/office/drawing/2014/main" id="{E63C0874-8701-4CED-B60A-61A655FB5A5F}"/>
              </a:ext>
            </a:extLst>
          </p:cNvPr>
          <p:cNvSpPr>
            <a:spLocks noGrp="1"/>
          </p:cNvSpPr>
          <p:nvPr>
            <p:ph type="pic" sz="quarter" idx="43"/>
          </p:nvPr>
        </p:nvSpPr>
        <p:spPr>
          <a:xfrm>
            <a:off x="5363900" y="1981486"/>
            <a:ext cx="1476000" cy="1476000"/>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endParaRPr lang="en-US" noProof="0" dirty="0"/>
          </a:p>
        </p:txBody>
      </p:sp>
      <p:sp>
        <p:nvSpPr>
          <p:cNvPr id="20" name="Picture Placeholder 15">
            <a:extLst>
              <a:ext uri="{FF2B5EF4-FFF2-40B4-BE49-F238E27FC236}">
                <a16:creationId xmlns="" xmlns:a16="http://schemas.microsoft.com/office/drawing/2014/main" id="{F223D9C7-A9C3-4D38-B4D8-9CAB3A19CF51}"/>
              </a:ext>
            </a:extLst>
          </p:cNvPr>
          <p:cNvSpPr>
            <a:spLocks noGrp="1"/>
          </p:cNvSpPr>
          <p:nvPr>
            <p:ph type="pic" sz="quarter" idx="44"/>
          </p:nvPr>
        </p:nvSpPr>
        <p:spPr>
          <a:xfrm>
            <a:off x="7703950" y="1981486"/>
            <a:ext cx="1476000" cy="1476000"/>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endParaRPr lang="en-US" noProof="0" dirty="0"/>
          </a:p>
        </p:txBody>
      </p:sp>
      <p:sp>
        <p:nvSpPr>
          <p:cNvPr id="21" name="Picture Placeholder 15">
            <a:extLst>
              <a:ext uri="{FF2B5EF4-FFF2-40B4-BE49-F238E27FC236}">
                <a16:creationId xmlns="" xmlns:a16="http://schemas.microsoft.com/office/drawing/2014/main" id="{5B90C43A-E202-44D5-87CB-BD25DE6EF544}"/>
              </a:ext>
            </a:extLst>
          </p:cNvPr>
          <p:cNvSpPr>
            <a:spLocks noGrp="1"/>
          </p:cNvSpPr>
          <p:nvPr>
            <p:ph type="pic" sz="quarter" idx="45"/>
          </p:nvPr>
        </p:nvSpPr>
        <p:spPr>
          <a:xfrm>
            <a:off x="10044000" y="1981486"/>
            <a:ext cx="1476000" cy="1476000"/>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endParaRPr lang="en-US" noProof="0" dirty="0"/>
          </a:p>
        </p:txBody>
      </p:sp>
      <p:sp>
        <p:nvSpPr>
          <p:cNvPr id="22" name="Text Placeholder 5">
            <a:extLst>
              <a:ext uri="{FF2B5EF4-FFF2-40B4-BE49-F238E27FC236}">
                <a16:creationId xmlns="" xmlns:a16="http://schemas.microsoft.com/office/drawing/2014/main" id="{AE3E6576-B268-4232-858E-037F3AFA53D0}"/>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23" name="Rectangle 6">
            <a:extLst>
              <a:ext uri="{FF2B5EF4-FFF2-40B4-BE49-F238E27FC236}">
                <a16:creationId xmlns="" xmlns:a16="http://schemas.microsoft.com/office/drawing/2014/main" id="{644FE3AF-A04D-4D49-BDFD-FAF66D921FBF}"/>
              </a:ext>
              <a:ext uri="{C183D7F6-B498-43B3-948B-1728B52AA6E4}">
                <adec:decorative xmlns="" xmlns:adec="http://schemas.microsoft.com/office/drawing/2017/decorative" val="1"/>
              </a:ext>
            </a:extLst>
          </p:cNvPr>
          <p:cNvSpPr/>
          <p:nvPr userDrawn="1"/>
        </p:nvSpPr>
        <p:spPr>
          <a:xfrm>
            <a:off x="7523950" y="3629494"/>
            <a:ext cx="1836000" cy="144000"/>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Lst>
            <a:ahLst/>
            <a:cxnLst>
              <a:cxn ang="0">
                <a:pos x="connsiteX0" y="connsiteY0"/>
              </a:cxn>
              <a:cxn ang="0">
                <a:pos x="connsiteX1" y="connsiteY1"/>
              </a:cxn>
              <a:cxn ang="0">
                <a:pos x="connsiteX2" y="connsiteY2"/>
              </a:cxn>
              <a:cxn ang="0">
                <a:pos x="connsiteX3" y="connsiteY3"/>
              </a:cxn>
            </a:cxnLst>
            <a:rect l="l" t="t" r="r" b="b"/>
            <a:pathLst>
              <a:path w="4330700" h="588834">
                <a:moveTo>
                  <a:pt x="4330700" y="0"/>
                </a:moveTo>
                <a:lnTo>
                  <a:pt x="4330700" y="588834"/>
                </a:lnTo>
                <a:lnTo>
                  <a:pt x="0" y="588834"/>
                </a:lnTo>
                <a:lnTo>
                  <a:pt x="0" y="0"/>
                </a:lnTo>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4" name="Rectangle 6">
            <a:extLst>
              <a:ext uri="{FF2B5EF4-FFF2-40B4-BE49-F238E27FC236}">
                <a16:creationId xmlns="" xmlns:a16="http://schemas.microsoft.com/office/drawing/2014/main" id="{EAC46016-1B95-4163-8EAA-252BE4B86300}"/>
              </a:ext>
              <a:ext uri="{C183D7F6-B498-43B3-948B-1728B52AA6E4}">
                <adec:decorative xmlns="" xmlns:adec="http://schemas.microsoft.com/office/drawing/2017/decorative" val="1"/>
              </a:ext>
            </a:extLst>
          </p:cNvPr>
          <p:cNvSpPr/>
          <p:nvPr userDrawn="1"/>
        </p:nvSpPr>
        <p:spPr>
          <a:xfrm>
            <a:off x="9869900" y="3629494"/>
            <a:ext cx="1836000" cy="144000"/>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Lst>
            <a:ahLst/>
            <a:cxnLst>
              <a:cxn ang="0">
                <a:pos x="connsiteX0" y="connsiteY0"/>
              </a:cxn>
              <a:cxn ang="0">
                <a:pos x="connsiteX1" y="connsiteY1"/>
              </a:cxn>
              <a:cxn ang="0">
                <a:pos x="connsiteX2" y="connsiteY2"/>
              </a:cxn>
              <a:cxn ang="0">
                <a:pos x="connsiteX3" y="connsiteY3"/>
              </a:cxn>
            </a:cxnLst>
            <a:rect l="l" t="t" r="r" b="b"/>
            <a:pathLst>
              <a:path w="4330700" h="588834">
                <a:moveTo>
                  <a:pt x="4330700" y="0"/>
                </a:moveTo>
                <a:lnTo>
                  <a:pt x="4330700" y="588834"/>
                </a:lnTo>
                <a:lnTo>
                  <a:pt x="0" y="588834"/>
                </a:lnTo>
                <a:lnTo>
                  <a:pt x="0" y="0"/>
                </a:lnTo>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5" name="Rectangle 6">
            <a:extLst>
              <a:ext uri="{FF2B5EF4-FFF2-40B4-BE49-F238E27FC236}">
                <a16:creationId xmlns="" xmlns:a16="http://schemas.microsoft.com/office/drawing/2014/main" id="{EC09029D-7190-452C-92D6-6B055D055C5B}"/>
              </a:ext>
              <a:ext uri="{C183D7F6-B498-43B3-948B-1728B52AA6E4}">
                <adec:decorative xmlns="" xmlns:adec="http://schemas.microsoft.com/office/drawing/2017/decorative" val="1"/>
              </a:ext>
            </a:extLst>
          </p:cNvPr>
          <p:cNvSpPr/>
          <p:nvPr userDrawn="1"/>
        </p:nvSpPr>
        <p:spPr>
          <a:xfrm>
            <a:off x="503800" y="3629494"/>
            <a:ext cx="1836000" cy="144000"/>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Lst>
            <a:ahLst/>
            <a:cxnLst>
              <a:cxn ang="0">
                <a:pos x="connsiteX0" y="connsiteY0"/>
              </a:cxn>
              <a:cxn ang="0">
                <a:pos x="connsiteX1" y="connsiteY1"/>
              </a:cxn>
              <a:cxn ang="0">
                <a:pos x="connsiteX2" y="connsiteY2"/>
              </a:cxn>
              <a:cxn ang="0">
                <a:pos x="connsiteX3" y="connsiteY3"/>
              </a:cxn>
            </a:cxnLst>
            <a:rect l="l" t="t" r="r" b="b"/>
            <a:pathLst>
              <a:path w="4330700" h="588834">
                <a:moveTo>
                  <a:pt x="4330700" y="0"/>
                </a:moveTo>
                <a:lnTo>
                  <a:pt x="4330700" y="588834"/>
                </a:lnTo>
                <a:lnTo>
                  <a:pt x="0" y="588834"/>
                </a:lnTo>
                <a:lnTo>
                  <a:pt x="0" y="0"/>
                </a:lnTo>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6" name="Rectangle 6">
            <a:extLst>
              <a:ext uri="{FF2B5EF4-FFF2-40B4-BE49-F238E27FC236}">
                <a16:creationId xmlns="" xmlns:a16="http://schemas.microsoft.com/office/drawing/2014/main" id="{78798274-03F6-4FD0-93AB-82A31D0A2649}"/>
              </a:ext>
              <a:ext uri="{C183D7F6-B498-43B3-948B-1728B52AA6E4}">
                <adec:decorative xmlns="" xmlns:adec="http://schemas.microsoft.com/office/drawing/2017/decorative" val="1"/>
              </a:ext>
            </a:extLst>
          </p:cNvPr>
          <p:cNvSpPr/>
          <p:nvPr userDrawn="1"/>
        </p:nvSpPr>
        <p:spPr>
          <a:xfrm>
            <a:off x="2843850" y="3629494"/>
            <a:ext cx="1836000" cy="144000"/>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Lst>
            <a:ahLst/>
            <a:cxnLst>
              <a:cxn ang="0">
                <a:pos x="connsiteX0" y="connsiteY0"/>
              </a:cxn>
              <a:cxn ang="0">
                <a:pos x="connsiteX1" y="connsiteY1"/>
              </a:cxn>
              <a:cxn ang="0">
                <a:pos x="connsiteX2" y="connsiteY2"/>
              </a:cxn>
              <a:cxn ang="0">
                <a:pos x="connsiteX3" y="connsiteY3"/>
              </a:cxn>
            </a:cxnLst>
            <a:rect l="l" t="t" r="r" b="b"/>
            <a:pathLst>
              <a:path w="4330700" h="588834">
                <a:moveTo>
                  <a:pt x="4330700" y="0"/>
                </a:moveTo>
                <a:lnTo>
                  <a:pt x="4330700" y="588834"/>
                </a:lnTo>
                <a:lnTo>
                  <a:pt x="0" y="588834"/>
                </a:lnTo>
                <a:lnTo>
                  <a:pt x="0" y="0"/>
                </a:lnTo>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7" name="Rectangle 6">
            <a:extLst>
              <a:ext uri="{FF2B5EF4-FFF2-40B4-BE49-F238E27FC236}">
                <a16:creationId xmlns="" xmlns:a16="http://schemas.microsoft.com/office/drawing/2014/main" id="{1E3DDEC1-3507-486F-8CCF-7F1E9EB810E9}"/>
              </a:ext>
              <a:ext uri="{C183D7F6-B498-43B3-948B-1728B52AA6E4}">
                <adec:decorative xmlns="" xmlns:adec="http://schemas.microsoft.com/office/drawing/2017/decorative" val="1"/>
              </a:ext>
            </a:extLst>
          </p:cNvPr>
          <p:cNvSpPr/>
          <p:nvPr userDrawn="1"/>
        </p:nvSpPr>
        <p:spPr>
          <a:xfrm>
            <a:off x="5178000" y="3629494"/>
            <a:ext cx="1836000" cy="144000"/>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Lst>
            <a:ahLst/>
            <a:cxnLst>
              <a:cxn ang="0">
                <a:pos x="connsiteX0" y="connsiteY0"/>
              </a:cxn>
              <a:cxn ang="0">
                <a:pos x="connsiteX1" y="connsiteY1"/>
              </a:cxn>
              <a:cxn ang="0">
                <a:pos x="connsiteX2" y="connsiteY2"/>
              </a:cxn>
              <a:cxn ang="0">
                <a:pos x="connsiteX3" y="connsiteY3"/>
              </a:cxn>
            </a:cxnLst>
            <a:rect l="l" t="t" r="r" b="b"/>
            <a:pathLst>
              <a:path w="4330700" h="588834">
                <a:moveTo>
                  <a:pt x="4330700" y="0"/>
                </a:moveTo>
                <a:lnTo>
                  <a:pt x="4330700" y="588834"/>
                </a:lnTo>
                <a:lnTo>
                  <a:pt x="0" y="588834"/>
                </a:lnTo>
                <a:lnTo>
                  <a:pt x="0" y="0"/>
                </a:lnTo>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7583222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3" name="Picture Placeholder 10">
            <a:extLst>
              <a:ext uri="{FF2B5EF4-FFF2-40B4-BE49-F238E27FC236}">
                <a16:creationId xmlns="" xmlns:a16="http://schemas.microsoft.com/office/drawing/2014/main" id="{42B3D5D2-87D3-49A6-9FA2-5D21A6486F97}"/>
              </a:ext>
            </a:extLst>
          </p:cNvPr>
          <p:cNvSpPr>
            <a:spLocks noGrp="1"/>
          </p:cNvSpPr>
          <p:nvPr>
            <p:ph type="pic" sz="quarter" idx="13" hasCustomPrompt="1"/>
          </p:nvPr>
        </p:nvSpPr>
        <p:spPr>
          <a:xfrm>
            <a:off x="143999" y="143998"/>
            <a:ext cx="4680001" cy="6480000"/>
          </a:xfrm>
          <a:solidFill>
            <a:schemeClr val="bg1">
              <a:lumMod val="95000"/>
            </a:schemeClr>
          </a:solidFill>
        </p:spPr>
        <p:txBody>
          <a:bodyPr lIns="576000" tIns="0" rIns="36000" bIns="0" anchor="ctr"/>
          <a:lstStyle>
            <a:lvl1pPr marL="0" indent="0" algn="l">
              <a:buNone/>
              <a:defRPr/>
            </a:lvl1pPr>
          </a:lstStyle>
          <a:p>
            <a:r>
              <a:rPr lang="en-US" noProof="0" dirty="0"/>
              <a:t>Insert or Drag and Drop your Photo</a:t>
            </a:r>
          </a:p>
        </p:txBody>
      </p:sp>
      <p:sp>
        <p:nvSpPr>
          <p:cNvPr id="2" name="Title 1">
            <a:extLst>
              <a:ext uri="{FF2B5EF4-FFF2-40B4-BE49-F238E27FC236}">
                <a16:creationId xmlns="" xmlns:a16="http://schemas.microsoft.com/office/drawing/2014/main" id="{5FC626A5-4FF6-42BD-858A-AE4B2C23A6BC}"/>
              </a:ext>
            </a:extLst>
          </p:cNvPr>
          <p:cNvSpPr>
            <a:spLocks noGrp="1"/>
          </p:cNvSpPr>
          <p:nvPr>
            <p:ph type="title"/>
          </p:nvPr>
        </p:nvSpPr>
        <p:spPr>
          <a:xfrm>
            <a:off x="5111900" y="432000"/>
            <a:ext cx="6660100" cy="432000"/>
          </a:xfrm>
        </p:spPr>
        <p:txBody>
          <a:bodyPr/>
          <a:lstStyle>
            <a:lvl1pPr>
              <a:defRPr>
                <a:solidFill>
                  <a:schemeClr val="tx1">
                    <a:lumMod val="75000"/>
                    <a:lumOff val="25000"/>
                  </a:schemeClr>
                </a:solidFill>
              </a:defRPr>
            </a:lvl1pPr>
          </a:lstStyle>
          <a:p>
            <a:r>
              <a:rPr lang="en-US" noProof="0"/>
              <a:t>Click to edit Master title style</a:t>
            </a:r>
          </a:p>
        </p:txBody>
      </p:sp>
      <p:sp>
        <p:nvSpPr>
          <p:cNvPr id="6" name="Footer Placeholder 5">
            <a:extLst>
              <a:ext uri="{FF2B5EF4-FFF2-40B4-BE49-F238E27FC236}">
                <a16:creationId xmlns=""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7" name="Slide Number Placeholder 6">
            <a:extLst>
              <a:ext uri="{FF2B5EF4-FFF2-40B4-BE49-F238E27FC236}">
                <a16:creationId xmlns=""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11" name="Text Placeholder 8">
            <a:extLst>
              <a:ext uri="{FF2B5EF4-FFF2-40B4-BE49-F238E27FC236}">
                <a16:creationId xmlns="" xmlns:a16="http://schemas.microsoft.com/office/drawing/2014/main" id="{97E7DC10-1618-471B-9441-C640C7FEDD37}"/>
              </a:ext>
            </a:extLst>
          </p:cNvPr>
          <p:cNvSpPr>
            <a:spLocks noGrp="1"/>
          </p:cNvSpPr>
          <p:nvPr>
            <p:ph type="body" sz="quarter" idx="35" hasCustomPrompt="1"/>
          </p:nvPr>
        </p:nvSpPr>
        <p:spPr>
          <a:xfrm>
            <a:off x="5111900" y="3971432"/>
            <a:ext cx="1980000" cy="360000"/>
          </a:xfrm>
        </p:spPr>
        <p:txBody>
          <a:bodyPr/>
          <a:lstStyle>
            <a:lvl1pPr marL="0" indent="0" algn="ctr">
              <a:buFont typeface="Arial" panose="020B0604020202020204" pitchFamily="34" charset="0"/>
              <a:buNone/>
              <a:defRPr sz="1800">
                <a:solidFill>
                  <a:schemeClr val="tx1">
                    <a:lumMod val="75000"/>
                    <a:lumOff val="25000"/>
                  </a:schemeClr>
                </a:solidFill>
                <a:latin typeface="+mj-lt"/>
              </a:defRPr>
            </a:lvl1pPr>
          </a:lstStyle>
          <a:p>
            <a:pPr lvl="0"/>
            <a:r>
              <a:rPr lang="en-US" noProof="0"/>
              <a:t>Bullet 1</a:t>
            </a:r>
          </a:p>
        </p:txBody>
      </p:sp>
      <p:sp>
        <p:nvSpPr>
          <p:cNvPr id="12" name="Text Placeholder 10">
            <a:extLst>
              <a:ext uri="{FF2B5EF4-FFF2-40B4-BE49-F238E27FC236}">
                <a16:creationId xmlns="" xmlns:a16="http://schemas.microsoft.com/office/drawing/2014/main" id="{20AEB661-858B-44C9-9484-E540E04AD365}"/>
              </a:ext>
            </a:extLst>
          </p:cNvPr>
          <p:cNvSpPr>
            <a:spLocks noGrp="1"/>
          </p:cNvSpPr>
          <p:nvPr>
            <p:ph type="body" sz="quarter" idx="36" hasCustomPrompt="1"/>
          </p:nvPr>
        </p:nvSpPr>
        <p:spPr>
          <a:xfrm>
            <a:off x="5111900" y="4605832"/>
            <a:ext cx="198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13" name="Text Placeholder 8">
            <a:extLst>
              <a:ext uri="{FF2B5EF4-FFF2-40B4-BE49-F238E27FC236}">
                <a16:creationId xmlns="" xmlns:a16="http://schemas.microsoft.com/office/drawing/2014/main" id="{FDB26B40-5901-4EF0-BCF0-55677E28B176}"/>
              </a:ext>
            </a:extLst>
          </p:cNvPr>
          <p:cNvSpPr>
            <a:spLocks noGrp="1"/>
          </p:cNvSpPr>
          <p:nvPr>
            <p:ph type="body" sz="quarter" idx="37" hasCustomPrompt="1"/>
          </p:nvPr>
        </p:nvSpPr>
        <p:spPr>
          <a:xfrm>
            <a:off x="7451950" y="3971432"/>
            <a:ext cx="1980000" cy="360000"/>
          </a:xfrm>
        </p:spPr>
        <p:txBody>
          <a:bodyPr/>
          <a:lstStyle>
            <a:lvl1pPr marL="0" indent="0" algn="ctr">
              <a:buFont typeface="Arial" panose="020B0604020202020204" pitchFamily="34" charset="0"/>
              <a:buNone/>
              <a:defRPr sz="1800">
                <a:solidFill>
                  <a:schemeClr val="tx1">
                    <a:lumMod val="75000"/>
                    <a:lumOff val="25000"/>
                  </a:schemeClr>
                </a:solidFill>
                <a:latin typeface="+mj-lt"/>
              </a:defRPr>
            </a:lvl1pPr>
          </a:lstStyle>
          <a:p>
            <a:pPr lvl="0"/>
            <a:r>
              <a:rPr lang="en-US" noProof="0"/>
              <a:t>Bullet 2</a:t>
            </a:r>
          </a:p>
        </p:txBody>
      </p:sp>
      <p:sp>
        <p:nvSpPr>
          <p:cNvPr id="14" name="Text Placeholder 10">
            <a:extLst>
              <a:ext uri="{FF2B5EF4-FFF2-40B4-BE49-F238E27FC236}">
                <a16:creationId xmlns="" xmlns:a16="http://schemas.microsoft.com/office/drawing/2014/main" id="{CCEAE0AB-74EC-4097-A534-A578F1097938}"/>
              </a:ext>
            </a:extLst>
          </p:cNvPr>
          <p:cNvSpPr>
            <a:spLocks noGrp="1"/>
          </p:cNvSpPr>
          <p:nvPr>
            <p:ph type="body" sz="quarter" idx="38" hasCustomPrompt="1"/>
          </p:nvPr>
        </p:nvSpPr>
        <p:spPr>
          <a:xfrm>
            <a:off x="7451950" y="4605832"/>
            <a:ext cx="198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15" name="Text Placeholder 8">
            <a:extLst>
              <a:ext uri="{FF2B5EF4-FFF2-40B4-BE49-F238E27FC236}">
                <a16:creationId xmlns="" xmlns:a16="http://schemas.microsoft.com/office/drawing/2014/main" id="{B95692FA-0FC8-4EBA-8C23-6F85A921DB49}"/>
              </a:ext>
            </a:extLst>
          </p:cNvPr>
          <p:cNvSpPr>
            <a:spLocks noGrp="1"/>
          </p:cNvSpPr>
          <p:nvPr>
            <p:ph type="body" sz="quarter" idx="39" hasCustomPrompt="1"/>
          </p:nvPr>
        </p:nvSpPr>
        <p:spPr>
          <a:xfrm>
            <a:off x="9792000" y="3971432"/>
            <a:ext cx="1980000" cy="360000"/>
          </a:xfrm>
        </p:spPr>
        <p:txBody>
          <a:bodyPr/>
          <a:lstStyle>
            <a:lvl1pPr marL="0" indent="0" algn="ctr">
              <a:buFont typeface="Arial" panose="020B0604020202020204" pitchFamily="34" charset="0"/>
              <a:buNone/>
              <a:defRPr sz="1800">
                <a:solidFill>
                  <a:schemeClr val="tx1">
                    <a:lumMod val="75000"/>
                    <a:lumOff val="25000"/>
                  </a:schemeClr>
                </a:solidFill>
                <a:latin typeface="+mj-lt"/>
              </a:defRPr>
            </a:lvl1pPr>
          </a:lstStyle>
          <a:p>
            <a:pPr lvl="0"/>
            <a:r>
              <a:rPr lang="en-US" noProof="0"/>
              <a:t>Bullet 3</a:t>
            </a:r>
          </a:p>
        </p:txBody>
      </p:sp>
      <p:sp>
        <p:nvSpPr>
          <p:cNvPr id="16" name="Text Placeholder 10">
            <a:extLst>
              <a:ext uri="{FF2B5EF4-FFF2-40B4-BE49-F238E27FC236}">
                <a16:creationId xmlns="" xmlns:a16="http://schemas.microsoft.com/office/drawing/2014/main" id="{BFA4D6B2-D388-4538-A77C-689D93EDB695}"/>
              </a:ext>
            </a:extLst>
          </p:cNvPr>
          <p:cNvSpPr>
            <a:spLocks noGrp="1"/>
          </p:cNvSpPr>
          <p:nvPr>
            <p:ph type="body" sz="quarter" idx="40" hasCustomPrompt="1"/>
          </p:nvPr>
        </p:nvSpPr>
        <p:spPr>
          <a:xfrm>
            <a:off x="9792000" y="4605832"/>
            <a:ext cx="198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19" name="Picture Placeholder 15">
            <a:extLst>
              <a:ext uri="{FF2B5EF4-FFF2-40B4-BE49-F238E27FC236}">
                <a16:creationId xmlns="" xmlns:a16="http://schemas.microsoft.com/office/drawing/2014/main" id="{E63C0874-8701-4CED-B60A-61A655FB5A5F}"/>
              </a:ext>
            </a:extLst>
          </p:cNvPr>
          <p:cNvSpPr>
            <a:spLocks noGrp="1"/>
          </p:cNvSpPr>
          <p:nvPr>
            <p:ph type="pic" sz="quarter" idx="43"/>
          </p:nvPr>
        </p:nvSpPr>
        <p:spPr>
          <a:xfrm>
            <a:off x="5363900" y="1981486"/>
            <a:ext cx="1476000" cy="1476000"/>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endParaRPr lang="en-US" noProof="0" dirty="0"/>
          </a:p>
        </p:txBody>
      </p:sp>
      <p:sp>
        <p:nvSpPr>
          <p:cNvPr id="20" name="Picture Placeholder 15">
            <a:extLst>
              <a:ext uri="{FF2B5EF4-FFF2-40B4-BE49-F238E27FC236}">
                <a16:creationId xmlns="" xmlns:a16="http://schemas.microsoft.com/office/drawing/2014/main" id="{F223D9C7-A9C3-4D38-B4D8-9CAB3A19CF51}"/>
              </a:ext>
            </a:extLst>
          </p:cNvPr>
          <p:cNvSpPr>
            <a:spLocks noGrp="1"/>
          </p:cNvSpPr>
          <p:nvPr>
            <p:ph type="pic" sz="quarter" idx="44"/>
          </p:nvPr>
        </p:nvSpPr>
        <p:spPr>
          <a:xfrm>
            <a:off x="7703950" y="1981486"/>
            <a:ext cx="1476000" cy="1476000"/>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endParaRPr lang="en-US" noProof="0" dirty="0"/>
          </a:p>
        </p:txBody>
      </p:sp>
      <p:sp>
        <p:nvSpPr>
          <p:cNvPr id="21" name="Picture Placeholder 15">
            <a:extLst>
              <a:ext uri="{FF2B5EF4-FFF2-40B4-BE49-F238E27FC236}">
                <a16:creationId xmlns="" xmlns:a16="http://schemas.microsoft.com/office/drawing/2014/main" id="{5B90C43A-E202-44D5-87CB-BD25DE6EF544}"/>
              </a:ext>
            </a:extLst>
          </p:cNvPr>
          <p:cNvSpPr>
            <a:spLocks noGrp="1"/>
          </p:cNvSpPr>
          <p:nvPr>
            <p:ph type="pic" sz="quarter" idx="45"/>
          </p:nvPr>
        </p:nvSpPr>
        <p:spPr>
          <a:xfrm>
            <a:off x="10044000" y="1981486"/>
            <a:ext cx="1476000" cy="1476000"/>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endParaRPr lang="en-US" noProof="0" dirty="0"/>
          </a:p>
        </p:txBody>
      </p:sp>
      <p:sp>
        <p:nvSpPr>
          <p:cNvPr id="22" name="Text Placeholder 5">
            <a:extLst>
              <a:ext uri="{FF2B5EF4-FFF2-40B4-BE49-F238E27FC236}">
                <a16:creationId xmlns="" xmlns:a16="http://schemas.microsoft.com/office/drawing/2014/main" id="{AE3E6576-B268-4232-858E-037F3AFA53D0}"/>
              </a:ext>
            </a:extLst>
          </p:cNvPr>
          <p:cNvSpPr>
            <a:spLocks noGrp="1"/>
          </p:cNvSpPr>
          <p:nvPr>
            <p:ph type="body" sz="quarter" idx="32" hasCustomPrompt="1"/>
          </p:nvPr>
        </p:nvSpPr>
        <p:spPr>
          <a:xfrm>
            <a:off x="5111499" y="1008000"/>
            <a:ext cx="6659814"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grpSp>
        <p:nvGrpSpPr>
          <p:cNvPr id="25" name="Group 24">
            <a:extLst>
              <a:ext uri="{FF2B5EF4-FFF2-40B4-BE49-F238E27FC236}">
                <a16:creationId xmlns="" xmlns:a16="http://schemas.microsoft.com/office/drawing/2014/main" id="{00A98AF6-5DA1-4AA4-9068-753B7B67CCD9}"/>
              </a:ext>
            </a:extLst>
          </p:cNvPr>
          <p:cNvGrpSpPr/>
          <p:nvPr userDrawn="1"/>
        </p:nvGrpSpPr>
        <p:grpSpPr>
          <a:xfrm>
            <a:off x="323999" y="323998"/>
            <a:ext cx="4320000" cy="6120000"/>
            <a:chOff x="180000" y="180000"/>
            <a:chExt cx="4330700" cy="6292683"/>
          </a:xfrm>
        </p:grpSpPr>
        <p:sp>
          <p:nvSpPr>
            <p:cNvPr id="26" name="Rectangle 6">
              <a:extLst>
                <a:ext uri="{FF2B5EF4-FFF2-40B4-BE49-F238E27FC236}">
                  <a16:creationId xmlns="" xmlns:a16="http://schemas.microsoft.com/office/drawing/2014/main" id="{610C6BE2-3871-4E51-920D-2E1F13FA22D4}"/>
                </a:ext>
              </a:extLst>
            </p:cNvPr>
            <p:cNvSpPr/>
            <p:nvPr/>
          </p:nvSpPr>
          <p:spPr>
            <a:xfrm>
              <a:off x="180000" y="6290249"/>
              <a:ext cx="4330700" cy="182434"/>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Lst>
              <a:ahLst/>
              <a:cxnLst>
                <a:cxn ang="0">
                  <a:pos x="connsiteX0" y="connsiteY0"/>
                </a:cxn>
                <a:cxn ang="0">
                  <a:pos x="connsiteX1" y="connsiteY1"/>
                </a:cxn>
                <a:cxn ang="0">
                  <a:pos x="connsiteX2" y="connsiteY2"/>
                </a:cxn>
                <a:cxn ang="0">
                  <a:pos x="connsiteX3" y="connsiteY3"/>
                </a:cxn>
              </a:cxnLst>
              <a:rect l="l" t="t" r="r" b="b"/>
              <a:pathLst>
                <a:path w="4330700" h="588834">
                  <a:moveTo>
                    <a:pt x="4330700" y="0"/>
                  </a:moveTo>
                  <a:lnTo>
                    <a:pt x="4330700" y="588834"/>
                  </a:lnTo>
                  <a:lnTo>
                    <a:pt x="0" y="588834"/>
                  </a:lnTo>
                  <a:lnTo>
                    <a:pt x="0" y="0"/>
                  </a:lnTo>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7" name="Rectangle 6">
              <a:extLst>
                <a:ext uri="{FF2B5EF4-FFF2-40B4-BE49-F238E27FC236}">
                  <a16:creationId xmlns="" xmlns:a16="http://schemas.microsoft.com/office/drawing/2014/main" id="{409F8537-0917-49A4-B9A1-0B68ED60DF2C}"/>
                </a:ext>
              </a:extLst>
            </p:cNvPr>
            <p:cNvSpPr/>
            <p:nvPr/>
          </p:nvSpPr>
          <p:spPr>
            <a:xfrm flipV="1">
              <a:off x="180000" y="180000"/>
              <a:ext cx="4330700" cy="182434"/>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Lst>
              <a:ahLst/>
              <a:cxnLst>
                <a:cxn ang="0">
                  <a:pos x="connsiteX0" y="connsiteY0"/>
                </a:cxn>
                <a:cxn ang="0">
                  <a:pos x="connsiteX1" y="connsiteY1"/>
                </a:cxn>
                <a:cxn ang="0">
                  <a:pos x="connsiteX2" y="connsiteY2"/>
                </a:cxn>
                <a:cxn ang="0">
                  <a:pos x="connsiteX3" y="connsiteY3"/>
                </a:cxn>
              </a:cxnLst>
              <a:rect l="l" t="t" r="r" b="b"/>
              <a:pathLst>
                <a:path w="4330700" h="588834">
                  <a:moveTo>
                    <a:pt x="4330700" y="0"/>
                  </a:moveTo>
                  <a:lnTo>
                    <a:pt x="4330700" y="588834"/>
                  </a:lnTo>
                  <a:lnTo>
                    <a:pt x="0" y="588834"/>
                  </a:lnTo>
                  <a:lnTo>
                    <a:pt x="0" y="0"/>
                  </a:lnTo>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4" name="Rectangle 6">
            <a:extLst>
              <a:ext uri="{FF2B5EF4-FFF2-40B4-BE49-F238E27FC236}">
                <a16:creationId xmlns="" xmlns:a16="http://schemas.microsoft.com/office/drawing/2014/main" id="{3E24480B-1EA1-4618-A14A-DFF8FA263887}"/>
              </a:ext>
              <a:ext uri="{C183D7F6-B498-43B3-948B-1728B52AA6E4}">
                <adec:decorative xmlns="" xmlns:adec="http://schemas.microsoft.com/office/drawing/2017/decorative" val="1"/>
              </a:ext>
            </a:extLst>
          </p:cNvPr>
          <p:cNvSpPr/>
          <p:nvPr userDrawn="1"/>
        </p:nvSpPr>
        <p:spPr>
          <a:xfrm>
            <a:off x="5178000" y="3629494"/>
            <a:ext cx="1836000" cy="144000"/>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Lst>
            <a:ahLst/>
            <a:cxnLst>
              <a:cxn ang="0">
                <a:pos x="connsiteX0" y="connsiteY0"/>
              </a:cxn>
              <a:cxn ang="0">
                <a:pos x="connsiteX1" y="connsiteY1"/>
              </a:cxn>
              <a:cxn ang="0">
                <a:pos x="connsiteX2" y="connsiteY2"/>
              </a:cxn>
              <a:cxn ang="0">
                <a:pos x="connsiteX3" y="connsiteY3"/>
              </a:cxn>
            </a:cxnLst>
            <a:rect l="l" t="t" r="r" b="b"/>
            <a:pathLst>
              <a:path w="4330700" h="588834">
                <a:moveTo>
                  <a:pt x="4330700" y="0"/>
                </a:moveTo>
                <a:lnTo>
                  <a:pt x="4330700" y="588834"/>
                </a:lnTo>
                <a:lnTo>
                  <a:pt x="0" y="588834"/>
                </a:lnTo>
                <a:lnTo>
                  <a:pt x="0" y="0"/>
                </a:ln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8" name="Rectangle 6">
            <a:extLst>
              <a:ext uri="{FF2B5EF4-FFF2-40B4-BE49-F238E27FC236}">
                <a16:creationId xmlns="" xmlns:a16="http://schemas.microsoft.com/office/drawing/2014/main" id="{043B620A-4118-4E00-9D79-5BD4C87DCEAB}"/>
              </a:ext>
              <a:ext uri="{C183D7F6-B498-43B3-948B-1728B52AA6E4}">
                <adec:decorative xmlns="" xmlns:adec="http://schemas.microsoft.com/office/drawing/2017/decorative" val="1"/>
              </a:ext>
            </a:extLst>
          </p:cNvPr>
          <p:cNvSpPr/>
          <p:nvPr userDrawn="1"/>
        </p:nvSpPr>
        <p:spPr>
          <a:xfrm>
            <a:off x="7523950" y="3629494"/>
            <a:ext cx="1836000" cy="144000"/>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Lst>
            <a:ahLst/>
            <a:cxnLst>
              <a:cxn ang="0">
                <a:pos x="connsiteX0" y="connsiteY0"/>
              </a:cxn>
              <a:cxn ang="0">
                <a:pos x="connsiteX1" y="connsiteY1"/>
              </a:cxn>
              <a:cxn ang="0">
                <a:pos x="connsiteX2" y="connsiteY2"/>
              </a:cxn>
              <a:cxn ang="0">
                <a:pos x="connsiteX3" y="connsiteY3"/>
              </a:cxn>
            </a:cxnLst>
            <a:rect l="l" t="t" r="r" b="b"/>
            <a:pathLst>
              <a:path w="4330700" h="588834">
                <a:moveTo>
                  <a:pt x="4330700" y="0"/>
                </a:moveTo>
                <a:lnTo>
                  <a:pt x="4330700" y="588834"/>
                </a:lnTo>
                <a:lnTo>
                  <a:pt x="0" y="588834"/>
                </a:lnTo>
                <a:lnTo>
                  <a:pt x="0" y="0"/>
                </a:ln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9" name="Rectangle 6">
            <a:extLst>
              <a:ext uri="{FF2B5EF4-FFF2-40B4-BE49-F238E27FC236}">
                <a16:creationId xmlns="" xmlns:a16="http://schemas.microsoft.com/office/drawing/2014/main" id="{612097E6-9559-4AEF-968E-6C2F89163D7B}"/>
              </a:ext>
              <a:ext uri="{C183D7F6-B498-43B3-948B-1728B52AA6E4}">
                <adec:decorative xmlns="" xmlns:adec="http://schemas.microsoft.com/office/drawing/2017/decorative" val="1"/>
              </a:ext>
            </a:extLst>
          </p:cNvPr>
          <p:cNvSpPr/>
          <p:nvPr userDrawn="1"/>
        </p:nvSpPr>
        <p:spPr>
          <a:xfrm>
            <a:off x="9869900" y="3629494"/>
            <a:ext cx="1836000" cy="144000"/>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Lst>
            <a:ahLst/>
            <a:cxnLst>
              <a:cxn ang="0">
                <a:pos x="connsiteX0" y="connsiteY0"/>
              </a:cxn>
              <a:cxn ang="0">
                <a:pos x="connsiteX1" y="connsiteY1"/>
              </a:cxn>
              <a:cxn ang="0">
                <a:pos x="connsiteX2" y="connsiteY2"/>
              </a:cxn>
              <a:cxn ang="0">
                <a:pos x="connsiteX3" y="connsiteY3"/>
              </a:cxn>
            </a:cxnLst>
            <a:rect l="l" t="t" r="r" b="b"/>
            <a:pathLst>
              <a:path w="4330700" h="588834">
                <a:moveTo>
                  <a:pt x="4330700" y="0"/>
                </a:moveTo>
                <a:lnTo>
                  <a:pt x="4330700" y="588834"/>
                </a:lnTo>
                <a:lnTo>
                  <a:pt x="0" y="588834"/>
                </a:lnTo>
                <a:lnTo>
                  <a:pt x="0" y="0"/>
                </a:ln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27686490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23" name="Picture Placeholder 10">
            <a:extLst>
              <a:ext uri="{FF2B5EF4-FFF2-40B4-BE49-F238E27FC236}">
                <a16:creationId xmlns="" xmlns:a16="http://schemas.microsoft.com/office/drawing/2014/main" id="{42B3D5D2-87D3-49A6-9FA2-5D21A6486F97}"/>
              </a:ext>
            </a:extLst>
          </p:cNvPr>
          <p:cNvSpPr>
            <a:spLocks noGrp="1"/>
          </p:cNvSpPr>
          <p:nvPr>
            <p:ph type="pic" sz="quarter" idx="13" hasCustomPrompt="1"/>
          </p:nvPr>
        </p:nvSpPr>
        <p:spPr>
          <a:xfrm>
            <a:off x="143999" y="143998"/>
            <a:ext cx="4680001" cy="6480000"/>
          </a:xfrm>
          <a:solidFill>
            <a:schemeClr val="bg1">
              <a:lumMod val="95000"/>
            </a:schemeClr>
          </a:solidFill>
        </p:spPr>
        <p:txBody>
          <a:bodyPr lIns="576000" tIns="0" rIns="36000" bIns="0" anchor="ctr"/>
          <a:lstStyle>
            <a:lvl1pPr marL="0" indent="0" algn="l">
              <a:buNone/>
              <a:defRPr/>
            </a:lvl1pPr>
          </a:lstStyle>
          <a:p>
            <a:r>
              <a:rPr lang="en-US" noProof="0" dirty="0"/>
              <a:t>Insert or Drag and Drop your Photo</a:t>
            </a:r>
          </a:p>
        </p:txBody>
      </p:sp>
      <p:sp>
        <p:nvSpPr>
          <p:cNvPr id="2" name="Title 1">
            <a:extLst>
              <a:ext uri="{FF2B5EF4-FFF2-40B4-BE49-F238E27FC236}">
                <a16:creationId xmlns="" xmlns:a16="http://schemas.microsoft.com/office/drawing/2014/main" id="{5FC626A5-4FF6-42BD-858A-AE4B2C23A6BC}"/>
              </a:ext>
            </a:extLst>
          </p:cNvPr>
          <p:cNvSpPr>
            <a:spLocks noGrp="1"/>
          </p:cNvSpPr>
          <p:nvPr>
            <p:ph type="title"/>
          </p:nvPr>
        </p:nvSpPr>
        <p:spPr>
          <a:xfrm>
            <a:off x="5111900" y="432000"/>
            <a:ext cx="6660100" cy="432000"/>
          </a:xfrm>
        </p:spPr>
        <p:txBody>
          <a:bodyPr/>
          <a:lstStyle>
            <a:lvl1pPr>
              <a:defRPr>
                <a:solidFill>
                  <a:schemeClr val="tx1">
                    <a:lumMod val="75000"/>
                    <a:lumOff val="25000"/>
                  </a:schemeClr>
                </a:solidFill>
              </a:defRPr>
            </a:lvl1pPr>
          </a:lstStyle>
          <a:p>
            <a:r>
              <a:rPr lang="en-US" noProof="0"/>
              <a:t>Click to edit Master title style</a:t>
            </a:r>
          </a:p>
        </p:txBody>
      </p:sp>
      <p:sp>
        <p:nvSpPr>
          <p:cNvPr id="6" name="Footer Placeholder 5">
            <a:extLst>
              <a:ext uri="{FF2B5EF4-FFF2-40B4-BE49-F238E27FC236}">
                <a16:creationId xmlns=""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7" name="Slide Number Placeholder 6">
            <a:extLst>
              <a:ext uri="{FF2B5EF4-FFF2-40B4-BE49-F238E27FC236}">
                <a16:creationId xmlns=""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11" name="Text Placeholder 8">
            <a:extLst>
              <a:ext uri="{FF2B5EF4-FFF2-40B4-BE49-F238E27FC236}">
                <a16:creationId xmlns="" xmlns:a16="http://schemas.microsoft.com/office/drawing/2014/main" id="{97E7DC10-1618-471B-9441-C640C7FEDD37}"/>
              </a:ext>
            </a:extLst>
          </p:cNvPr>
          <p:cNvSpPr>
            <a:spLocks noGrp="1"/>
          </p:cNvSpPr>
          <p:nvPr>
            <p:ph type="body" sz="quarter" idx="35" hasCustomPrompt="1"/>
          </p:nvPr>
        </p:nvSpPr>
        <p:spPr>
          <a:xfrm>
            <a:off x="6502388" y="2233079"/>
            <a:ext cx="1872000" cy="360000"/>
          </a:xfrm>
        </p:spPr>
        <p:txBody>
          <a:bodyPr/>
          <a:lstStyle>
            <a:lvl1pPr marL="0" indent="0" algn="l">
              <a:buFont typeface="Arial" panose="020B0604020202020204" pitchFamily="34" charset="0"/>
              <a:buNone/>
              <a:defRPr sz="1800">
                <a:solidFill>
                  <a:schemeClr val="tx1">
                    <a:lumMod val="75000"/>
                    <a:lumOff val="25000"/>
                  </a:schemeClr>
                </a:solidFill>
                <a:latin typeface="+mj-lt"/>
              </a:defRPr>
            </a:lvl1pPr>
          </a:lstStyle>
          <a:p>
            <a:pPr lvl="0"/>
            <a:r>
              <a:rPr lang="en-US" noProof="0"/>
              <a:t>Bullet 1</a:t>
            </a:r>
          </a:p>
        </p:txBody>
      </p:sp>
      <p:sp>
        <p:nvSpPr>
          <p:cNvPr id="12" name="Text Placeholder 10">
            <a:extLst>
              <a:ext uri="{FF2B5EF4-FFF2-40B4-BE49-F238E27FC236}">
                <a16:creationId xmlns="" xmlns:a16="http://schemas.microsoft.com/office/drawing/2014/main" id="{20AEB661-858B-44C9-9484-E540E04AD365}"/>
              </a:ext>
            </a:extLst>
          </p:cNvPr>
          <p:cNvSpPr>
            <a:spLocks noGrp="1"/>
          </p:cNvSpPr>
          <p:nvPr>
            <p:ph type="body" sz="quarter" idx="36" hasCustomPrompt="1"/>
          </p:nvPr>
        </p:nvSpPr>
        <p:spPr>
          <a:xfrm>
            <a:off x="6502388" y="2721591"/>
            <a:ext cx="1872000" cy="360000"/>
          </a:xfrm>
        </p:spPr>
        <p:txBody>
          <a:bodyPr/>
          <a:lstStyle>
            <a:lvl1pPr marL="0" indent="0" algn="l">
              <a:buNone/>
              <a:defRPr sz="1400">
                <a:solidFill>
                  <a:schemeClr val="tx1">
                    <a:lumMod val="75000"/>
                    <a:lumOff val="25000"/>
                  </a:schemeClr>
                </a:solidFill>
              </a:defRPr>
            </a:lvl1pPr>
          </a:lstStyle>
          <a:p>
            <a:pPr lvl="0"/>
            <a:r>
              <a:rPr lang="en-US" noProof="0"/>
              <a:t>Bullet Description</a:t>
            </a:r>
          </a:p>
        </p:txBody>
      </p:sp>
      <p:sp>
        <p:nvSpPr>
          <p:cNvPr id="13" name="Text Placeholder 8">
            <a:extLst>
              <a:ext uri="{FF2B5EF4-FFF2-40B4-BE49-F238E27FC236}">
                <a16:creationId xmlns="" xmlns:a16="http://schemas.microsoft.com/office/drawing/2014/main" id="{FDB26B40-5901-4EF0-BCF0-55677E28B176}"/>
              </a:ext>
            </a:extLst>
          </p:cNvPr>
          <p:cNvSpPr>
            <a:spLocks noGrp="1"/>
          </p:cNvSpPr>
          <p:nvPr>
            <p:ph type="body" sz="quarter" idx="37" hasCustomPrompt="1"/>
          </p:nvPr>
        </p:nvSpPr>
        <p:spPr>
          <a:xfrm>
            <a:off x="9899313" y="2233079"/>
            <a:ext cx="1872000" cy="360000"/>
          </a:xfrm>
        </p:spPr>
        <p:txBody>
          <a:bodyPr/>
          <a:lstStyle>
            <a:lvl1pPr marL="0" indent="0" algn="l">
              <a:buFont typeface="Arial" panose="020B0604020202020204" pitchFamily="34" charset="0"/>
              <a:buNone/>
              <a:defRPr sz="1800">
                <a:solidFill>
                  <a:schemeClr val="tx1">
                    <a:lumMod val="75000"/>
                    <a:lumOff val="25000"/>
                  </a:schemeClr>
                </a:solidFill>
                <a:latin typeface="+mj-lt"/>
              </a:defRPr>
            </a:lvl1pPr>
          </a:lstStyle>
          <a:p>
            <a:pPr lvl="0"/>
            <a:r>
              <a:rPr lang="en-US" noProof="0"/>
              <a:t>Bullet 2</a:t>
            </a:r>
          </a:p>
        </p:txBody>
      </p:sp>
      <p:sp>
        <p:nvSpPr>
          <p:cNvPr id="14" name="Text Placeholder 10">
            <a:extLst>
              <a:ext uri="{FF2B5EF4-FFF2-40B4-BE49-F238E27FC236}">
                <a16:creationId xmlns="" xmlns:a16="http://schemas.microsoft.com/office/drawing/2014/main" id="{CCEAE0AB-74EC-4097-A534-A578F1097938}"/>
              </a:ext>
            </a:extLst>
          </p:cNvPr>
          <p:cNvSpPr>
            <a:spLocks noGrp="1"/>
          </p:cNvSpPr>
          <p:nvPr>
            <p:ph type="body" sz="quarter" idx="38" hasCustomPrompt="1"/>
          </p:nvPr>
        </p:nvSpPr>
        <p:spPr>
          <a:xfrm>
            <a:off x="9899313" y="2721591"/>
            <a:ext cx="1872000" cy="360000"/>
          </a:xfrm>
        </p:spPr>
        <p:txBody>
          <a:bodyPr/>
          <a:lstStyle>
            <a:lvl1pPr marL="0" indent="0" algn="l">
              <a:buNone/>
              <a:defRPr sz="1400">
                <a:solidFill>
                  <a:schemeClr val="tx1">
                    <a:lumMod val="75000"/>
                    <a:lumOff val="25000"/>
                  </a:schemeClr>
                </a:solidFill>
              </a:defRPr>
            </a:lvl1pPr>
          </a:lstStyle>
          <a:p>
            <a:pPr lvl="0"/>
            <a:r>
              <a:rPr lang="en-US" noProof="0"/>
              <a:t>Bullet Description</a:t>
            </a:r>
          </a:p>
        </p:txBody>
      </p:sp>
      <p:sp>
        <p:nvSpPr>
          <p:cNvPr id="19" name="Picture Placeholder 15">
            <a:extLst>
              <a:ext uri="{FF2B5EF4-FFF2-40B4-BE49-F238E27FC236}">
                <a16:creationId xmlns="" xmlns:a16="http://schemas.microsoft.com/office/drawing/2014/main" id="{E63C0874-8701-4CED-B60A-61A655FB5A5F}"/>
              </a:ext>
            </a:extLst>
          </p:cNvPr>
          <p:cNvSpPr>
            <a:spLocks noGrp="1"/>
          </p:cNvSpPr>
          <p:nvPr>
            <p:ph type="pic" sz="quarter" idx="43"/>
          </p:nvPr>
        </p:nvSpPr>
        <p:spPr>
          <a:xfrm>
            <a:off x="5130008" y="2233079"/>
            <a:ext cx="1219835" cy="1219835"/>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endParaRPr lang="en-US" noProof="0" dirty="0"/>
          </a:p>
        </p:txBody>
      </p:sp>
      <p:sp>
        <p:nvSpPr>
          <p:cNvPr id="20" name="Picture Placeholder 15">
            <a:extLst>
              <a:ext uri="{FF2B5EF4-FFF2-40B4-BE49-F238E27FC236}">
                <a16:creationId xmlns="" xmlns:a16="http://schemas.microsoft.com/office/drawing/2014/main" id="{F223D9C7-A9C3-4D38-B4D8-9CAB3A19CF51}"/>
              </a:ext>
            </a:extLst>
          </p:cNvPr>
          <p:cNvSpPr>
            <a:spLocks noGrp="1"/>
          </p:cNvSpPr>
          <p:nvPr>
            <p:ph type="pic" sz="quarter" idx="44"/>
          </p:nvPr>
        </p:nvSpPr>
        <p:spPr>
          <a:xfrm>
            <a:off x="8526933" y="2233079"/>
            <a:ext cx="1219835" cy="1219835"/>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endParaRPr lang="en-US" noProof="0" dirty="0"/>
          </a:p>
        </p:txBody>
      </p:sp>
      <p:sp>
        <p:nvSpPr>
          <p:cNvPr id="22" name="Text Placeholder 5">
            <a:extLst>
              <a:ext uri="{FF2B5EF4-FFF2-40B4-BE49-F238E27FC236}">
                <a16:creationId xmlns="" xmlns:a16="http://schemas.microsoft.com/office/drawing/2014/main" id="{AE3E6576-B268-4232-858E-037F3AFA53D0}"/>
              </a:ext>
            </a:extLst>
          </p:cNvPr>
          <p:cNvSpPr>
            <a:spLocks noGrp="1"/>
          </p:cNvSpPr>
          <p:nvPr>
            <p:ph type="body" sz="quarter" idx="32" hasCustomPrompt="1"/>
          </p:nvPr>
        </p:nvSpPr>
        <p:spPr>
          <a:xfrm>
            <a:off x="5111499" y="1008000"/>
            <a:ext cx="6659814"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grpSp>
        <p:nvGrpSpPr>
          <p:cNvPr id="25" name="Group 24">
            <a:extLst>
              <a:ext uri="{FF2B5EF4-FFF2-40B4-BE49-F238E27FC236}">
                <a16:creationId xmlns="" xmlns:a16="http://schemas.microsoft.com/office/drawing/2014/main" id="{00A98AF6-5DA1-4AA4-9068-753B7B67CCD9}"/>
              </a:ext>
            </a:extLst>
          </p:cNvPr>
          <p:cNvGrpSpPr/>
          <p:nvPr userDrawn="1"/>
        </p:nvGrpSpPr>
        <p:grpSpPr>
          <a:xfrm>
            <a:off x="323999" y="323998"/>
            <a:ext cx="4320000" cy="6120000"/>
            <a:chOff x="180000" y="180000"/>
            <a:chExt cx="4330700" cy="6292683"/>
          </a:xfrm>
        </p:grpSpPr>
        <p:sp>
          <p:nvSpPr>
            <p:cNvPr id="26" name="Rectangle 6">
              <a:extLst>
                <a:ext uri="{FF2B5EF4-FFF2-40B4-BE49-F238E27FC236}">
                  <a16:creationId xmlns="" xmlns:a16="http://schemas.microsoft.com/office/drawing/2014/main" id="{610C6BE2-3871-4E51-920D-2E1F13FA22D4}"/>
                </a:ext>
              </a:extLst>
            </p:cNvPr>
            <p:cNvSpPr/>
            <p:nvPr/>
          </p:nvSpPr>
          <p:spPr>
            <a:xfrm>
              <a:off x="180000" y="6290249"/>
              <a:ext cx="4330700" cy="182434"/>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Lst>
              <a:ahLst/>
              <a:cxnLst>
                <a:cxn ang="0">
                  <a:pos x="connsiteX0" y="connsiteY0"/>
                </a:cxn>
                <a:cxn ang="0">
                  <a:pos x="connsiteX1" y="connsiteY1"/>
                </a:cxn>
                <a:cxn ang="0">
                  <a:pos x="connsiteX2" y="connsiteY2"/>
                </a:cxn>
                <a:cxn ang="0">
                  <a:pos x="connsiteX3" y="connsiteY3"/>
                </a:cxn>
              </a:cxnLst>
              <a:rect l="l" t="t" r="r" b="b"/>
              <a:pathLst>
                <a:path w="4330700" h="588834">
                  <a:moveTo>
                    <a:pt x="4330700" y="0"/>
                  </a:moveTo>
                  <a:lnTo>
                    <a:pt x="4330700" y="588834"/>
                  </a:lnTo>
                  <a:lnTo>
                    <a:pt x="0" y="588834"/>
                  </a:lnTo>
                  <a:lnTo>
                    <a:pt x="0" y="0"/>
                  </a:lnTo>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7" name="Rectangle 6">
              <a:extLst>
                <a:ext uri="{FF2B5EF4-FFF2-40B4-BE49-F238E27FC236}">
                  <a16:creationId xmlns="" xmlns:a16="http://schemas.microsoft.com/office/drawing/2014/main" id="{409F8537-0917-49A4-B9A1-0B68ED60DF2C}"/>
                </a:ext>
              </a:extLst>
            </p:cNvPr>
            <p:cNvSpPr/>
            <p:nvPr/>
          </p:nvSpPr>
          <p:spPr>
            <a:xfrm flipV="1">
              <a:off x="180000" y="180000"/>
              <a:ext cx="4330700" cy="182434"/>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Lst>
              <a:ahLst/>
              <a:cxnLst>
                <a:cxn ang="0">
                  <a:pos x="connsiteX0" y="connsiteY0"/>
                </a:cxn>
                <a:cxn ang="0">
                  <a:pos x="connsiteX1" y="connsiteY1"/>
                </a:cxn>
                <a:cxn ang="0">
                  <a:pos x="connsiteX2" y="connsiteY2"/>
                </a:cxn>
                <a:cxn ang="0">
                  <a:pos x="connsiteX3" y="connsiteY3"/>
                </a:cxn>
              </a:cxnLst>
              <a:rect l="l" t="t" r="r" b="b"/>
              <a:pathLst>
                <a:path w="4330700" h="588834">
                  <a:moveTo>
                    <a:pt x="4330700" y="0"/>
                  </a:moveTo>
                  <a:lnTo>
                    <a:pt x="4330700" y="588834"/>
                  </a:lnTo>
                  <a:lnTo>
                    <a:pt x="0" y="588834"/>
                  </a:lnTo>
                  <a:lnTo>
                    <a:pt x="0" y="0"/>
                  </a:lnTo>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33" name="Text Placeholder 8">
            <a:extLst>
              <a:ext uri="{FF2B5EF4-FFF2-40B4-BE49-F238E27FC236}">
                <a16:creationId xmlns="" xmlns:a16="http://schemas.microsoft.com/office/drawing/2014/main" id="{88A88076-4208-4A97-A015-3DFBFCC94A72}"/>
              </a:ext>
            </a:extLst>
          </p:cNvPr>
          <p:cNvSpPr>
            <a:spLocks noGrp="1"/>
          </p:cNvSpPr>
          <p:nvPr>
            <p:ph type="body" sz="quarter" idx="45" hasCustomPrompt="1"/>
          </p:nvPr>
        </p:nvSpPr>
        <p:spPr>
          <a:xfrm>
            <a:off x="6502388" y="3859797"/>
            <a:ext cx="1872000" cy="360000"/>
          </a:xfrm>
        </p:spPr>
        <p:txBody>
          <a:bodyPr/>
          <a:lstStyle>
            <a:lvl1pPr marL="0" indent="0" algn="l">
              <a:buFont typeface="Arial" panose="020B0604020202020204" pitchFamily="34" charset="0"/>
              <a:buNone/>
              <a:defRPr sz="1800">
                <a:solidFill>
                  <a:schemeClr val="tx1">
                    <a:lumMod val="75000"/>
                    <a:lumOff val="25000"/>
                  </a:schemeClr>
                </a:solidFill>
                <a:latin typeface="+mj-lt"/>
              </a:defRPr>
            </a:lvl1pPr>
          </a:lstStyle>
          <a:p>
            <a:pPr lvl="0"/>
            <a:r>
              <a:rPr lang="en-US" noProof="0"/>
              <a:t>Bullet 1</a:t>
            </a:r>
          </a:p>
        </p:txBody>
      </p:sp>
      <p:sp>
        <p:nvSpPr>
          <p:cNvPr id="34" name="Text Placeholder 10">
            <a:extLst>
              <a:ext uri="{FF2B5EF4-FFF2-40B4-BE49-F238E27FC236}">
                <a16:creationId xmlns="" xmlns:a16="http://schemas.microsoft.com/office/drawing/2014/main" id="{C0468E64-5403-40FE-84BE-184FCF30EA38}"/>
              </a:ext>
            </a:extLst>
          </p:cNvPr>
          <p:cNvSpPr>
            <a:spLocks noGrp="1"/>
          </p:cNvSpPr>
          <p:nvPr>
            <p:ph type="body" sz="quarter" idx="46" hasCustomPrompt="1"/>
          </p:nvPr>
        </p:nvSpPr>
        <p:spPr>
          <a:xfrm>
            <a:off x="6502388" y="4348309"/>
            <a:ext cx="1872000" cy="360000"/>
          </a:xfrm>
        </p:spPr>
        <p:txBody>
          <a:bodyPr/>
          <a:lstStyle>
            <a:lvl1pPr marL="0" indent="0" algn="l">
              <a:buNone/>
              <a:defRPr sz="1400">
                <a:solidFill>
                  <a:schemeClr val="tx1">
                    <a:lumMod val="75000"/>
                    <a:lumOff val="25000"/>
                  </a:schemeClr>
                </a:solidFill>
              </a:defRPr>
            </a:lvl1pPr>
          </a:lstStyle>
          <a:p>
            <a:pPr lvl="0"/>
            <a:r>
              <a:rPr lang="en-US" noProof="0"/>
              <a:t>Bullet Description</a:t>
            </a:r>
          </a:p>
        </p:txBody>
      </p:sp>
      <p:sp>
        <p:nvSpPr>
          <p:cNvPr id="35" name="Text Placeholder 8">
            <a:extLst>
              <a:ext uri="{FF2B5EF4-FFF2-40B4-BE49-F238E27FC236}">
                <a16:creationId xmlns="" xmlns:a16="http://schemas.microsoft.com/office/drawing/2014/main" id="{D0CF6241-B0D3-4D20-B605-DD302BA1D6C1}"/>
              </a:ext>
            </a:extLst>
          </p:cNvPr>
          <p:cNvSpPr>
            <a:spLocks noGrp="1"/>
          </p:cNvSpPr>
          <p:nvPr>
            <p:ph type="body" sz="quarter" idx="47" hasCustomPrompt="1"/>
          </p:nvPr>
        </p:nvSpPr>
        <p:spPr>
          <a:xfrm>
            <a:off x="9899313" y="3859797"/>
            <a:ext cx="1872000" cy="360000"/>
          </a:xfrm>
        </p:spPr>
        <p:txBody>
          <a:bodyPr/>
          <a:lstStyle>
            <a:lvl1pPr marL="0" indent="0" algn="l">
              <a:buFont typeface="Arial" panose="020B0604020202020204" pitchFamily="34" charset="0"/>
              <a:buNone/>
              <a:defRPr sz="1800">
                <a:solidFill>
                  <a:schemeClr val="tx1">
                    <a:lumMod val="75000"/>
                    <a:lumOff val="25000"/>
                  </a:schemeClr>
                </a:solidFill>
                <a:latin typeface="+mj-lt"/>
              </a:defRPr>
            </a:lvl1pPr>
          </a:lstStyle>
          <a:p>
            <a:pPr lvl="0"/>
            <a:r>
              <a:rPr lang="en-US" noProof="0"/>
              <a:t>Bullet 2</a:t>
            </a:r>
          </a:p>
        </p:txBody>
      </p:sp>
      <p:sp>
        <p:nvSpPr>
          <p:cNvPr id="36" name="Text Placeholder 10">
            <a:extLst>
              <a:ext uri="{FF2B5EF4-FFF2-40B4-BE49-F238E27FC236}">
                <a16:creationId xmlns="" xmlns:a16="http://schemas.microsoft.com/office/drawing/2014/main" id="{711DB09A-A42D-4902-AF3E-5D0DC168C285}"/>
              </a:ext>
            </a:extLst>
          </p:cNvPr>
          <p:cNvSpPr>
            <a:spLocks noGrp="1"/>
          </p:cNvSpPr>
          <p:nvPr>
            <p:ph type="body" sz="quarter" idx="48" hasCustomPrompt="1"/>
          </p:nvPr>
        </p:nvSpPr>
        <p:spPr>
          <a:xfrm>
            <a:off x="9899313" y="4348309"/>
            <a:ext cx="1872000" cy="360000"/>
          </a:xfrm>
        </p:spPr>
        <p:txBody>
          <a:bodyPr/>
          <a:lstStyle>
            <a:lvl1pPr marL="0" indent="0" algn="l">
              <a:buNone/>
              <a:defRPr sz="1400">
                <a:solidFill>
                  <a:schemeClr val="tx1">
                    <a:lumMod val="75000"/>
                    <a:lumOff val="25000"/>
                  </a:schemeClr>
                </a:solidFill>
              </a:defRPr>
            </a:lvl1pPr>
          </a:lstStyle>
          <a:p>
            <a:pPr lvl="0"/>
            <a:r>
              <a:rPr lang="en-US" noProof="0"/>
              <a:t>Bullet Description</a:t>
            </a:r>
          </a:p>
        </p:txBody>
      </p:sp>
      <p:sp>
        <p:nvSpPr>
          <p:cNvPr id="37" name="Picture Placeholder 15">
            <a:extLst>
              <a:ext uri="{FF2B5EF4-FFF2-40B4-BE49-F238E27FC236}">
                <a16:creationId xmlns="" xmlns:a16="http://schemas.microsoft.com/office/drawing/2014/main" id="{E96186ED-3118-47CD-987B-87DECE43F025}"/>
              </a:ext>
            </a:extLst>
          </p:cNvPr>
          <p:cNvSpPr>
            <a:spLocks noGrp="1"/>
          </p:cNvSpPr>
          <p:nvPr>
            <p:ph type="pic" sz="quarter" idx="49"/>
          </p:nvPr>
        </p:nvSpPr>
        <p:spPr>
          <a:xfrm>
            <a:off x="5130008" y="3859797"/>
            <a:ext cx="1219835" cy="1219835"/>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endParaRPr lang="en-US" noProof="0" dirty="0"/>
          </a:p>
        </p:txBody>
      </p:sp>
      <p:sp>
        <p:nvSpPr>
          <p:cNvPr id="38" name="Picture Placeholder 15">
            <a:extLst>
              <a:ext uri="{FF2B5EF4-FFF2-40B4-BE49-F238E27FC236}">
                <a16:creationId xmlns="" xmlns:a16="http://schemas.microsoft.com/office/drawing/2014/main" id="{BF2BC07A-75E7-4434-B71D-F48A7ADA8048}"/>
              </a:ext>
            </a:extLst>
          </p:cNvPr>
          <p:cNvSpPr>
            <a:spLocks noGrp="1"/>
          </p:cNvSpPr>
          <p:nvPr>
            <p:ph type="pic" sz="quarter" idx="50"/>
          </p:nvPr>
        </p:nvSpPr>
        <p:spPr>
          <a:xfrm>
            <a:off x="8526933" y="3859797"/>
            <a:ext cx="1219835" cy="1219835"/>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endParaRPr lang="en-US" noProof="0" dirty="0"/>
          </a:p>
        </p:txBody>
      </p:sp>
      <p:sp>
        <p:nvSpPr>
          <p:cNvPr id="24" name="Rectangle 6">
            <a:extLst>
              <a:ext uri="{FF2B5EF4-FFF2-40B4-BE49-F238E27FC236}">
                <a16:creationId xmlns="" xmlns:a16="http://schemas.microsoft.com/office/drawing/2014/main" id="{CEDEC4EC-1B7D-4C30-9BDC-ED714BC0AD87}"/>
              </a:ext>
              <a:ext uri="{C183D7F6-B498-43B3-948B-1728B52AA6E4}">
                <adec:decorative xmlns="" xmlns:adec="http://schemas.microsoft.com/office/drawing/2017/decorative" val="1"/>
              </a:ext>
            </a:extLst>
          </p:cNvPr>
          <p:cNvSpPr/>
          <p:nvPr userDrawn="1"/>
        </p:nvSpPr>
        <p:spPr>
          <a:xfrm>
            <a:off x="6502388" y="3311998"/>
            <a:ext cx="1836000" cy="144000"/>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Lst>
            <a:ahLst/>
            <a:cxnLst>
              <a:cxn ang="0">
                <a:pos x="connsiteX0" y="connsiteY0"/>
              </a:cxn>
              <a:cxn ang="0">
                <a:pos x="connsiteX1" y="connsiteY1"/>
              </a:cxn>
              <a:cxn ang="0">
                <a:pos x="connsiteX2" y="connsiteY2"/>
              </a:cxn>
              <a:cxn ang="0">
                <a:pos x="connsiteX3" y="connsiteY3"/>
              </a:cxn>
            </a:cxnLst>
            <a:rect l="l" t="t" r="r" b="b"/>
            <a:pathLst>
              <a:path w="4330700" h="588834">
                <a:moveTo>
                  <a:pt x="4330700" y="0"/>
                </a:moveTo>
                <a:lnTo>
                  <a:pt x="4330700" y="588834"/>
                </a:lnTo>
                <a:lnTo>
                  <a:pt x="0" y="588834"/>
                </a:lnTo>
                <a:lnTo>
                  <a:pt x="0" y="0"/>
                </a:lnTo>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8" name="Rectangle 6">
            <a:extLst>
              <a:ext uri="{FF2B5EF4-FFF2-40B4-BE49-F238E27FC236}">
                <a16:creationId xmlns="" xmlns:a16="http://schemas.microsoft.com/office/drawing/2014/main" id="{61B31970-0B46-450B-916F-74D6DEF9B8F8}"/>
              </a:ext>
              <a:ext uri="{C183D7F6-B498-43B3-948B-1728B52AA6E4}">
                <adec:decorative xmlns="" xmlns:adec="http://schemas.microsoft.com/office/drawing/2017/decorative" val="1"/>
              </a:ext>
            </a:extLst>
          </p:cNvPr>
          <p:cNvSpPr/>
          <p:nvPr userDrawn="1"/>
        </p:nvSpPr>
        <p:spPr>
          <a:xfrm>
            <a:off x="9917313" y="3311998"/>
            <a:ext cx="1836000" cy="144000"/>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Lst>
            <a:ahLst/>
            <a:cxnLst>
              <a:cxn ang="0">
                <a:pos x="connsiteX0" y="connsiteY0"/>
              </a:cxn>
              <a:cxn ang="0">
                <a:pos x="connsiteX1" y="connsiteY1"/>
              </a:cxn>
              <a:cxn ang="0">
                <a:pos x="connsiteX2" y="connsiteY2"/>
              </a:cxn>
              <a:cxn ang="0">
                <a:pos x="connsiteX3" y="connsiteY3"/>
              </a:cxn>
            </a:cxnLst>
            <a:rect l="l" t="t" r="r" b="b"/>
            <a:pathLst>
              <a:path w="4330700" h="588834">
                <a:moveTo>
                  <a:pt x="4330700" y="0"/>
                </a:moveTo>
                <a:lnTo>
                  <a:pt x="4330700" y="588834"/>
                </a:lnTo>
                <a:lnTo>
                  <a:pt x="0" y="588834"/>
                </a:lnTo>
                <a:lnTo>
                  <a:pt x="0" y="0"/>
                </a:lnTo>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9" name="Rectangle 6">
            <a:extLst>
              <a:ext uri="{FF2B5EF4-FFF2-40B4-BE49-F238E27FC236}">
                <a16:creationId xmlns="" xmlns:a16="http://schemas.microsoft.com/office/drawing/2014/main" id="{950320AF-7644-49E1-9D16-70547713917F}"/>
              </a:ext>
              <a:ext uri="{C183D7F6-B498-43B3-948B-1728B52AA6E4}">
                <adec:decorative xmlns="" xmlns:adec="http://schemas.microsoft.com/office/drawing/2017/decorative" val="1"/>
              </a:ext>
            </a:extLst>
          </p:cNvPr>
          <p:cNvSpPr/>
          <p:nvPr userDrawn="1"/>
        </p:nvSpPr>
        <p:spPr>
          <a:xfrm>
            <a:off x="6502388" y="4935521"/>
            <a:ext cx="1836000" cy="144000"/>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Lst>
            <a:ahLst/>
            <a:cxnLst>
              <a:cxn ang="0">
                <a:pos x="connsiteX0" y="connsiteY0"/>
              </a:cxn>
              <a:cxn ang="0">
                <a:pos x="connsiteX1" y="connsiteY1"/>
              </a:cxn>
              <a:cxn ang="0">
                <a:pos x="connsiteX2" y="connsiteY2"/>
              </a:cxn>
              <a:cxn ang="0">
                <a:pos x="connsiteX3" y="connsiteY3"/>
              </a:cxn>
            </a:cxnLst>
            <a:rect l="l" t="t" r="r" b="b"/>
            <a:pathLst>
              <a:path w="4330700" h="588834">
                <a:moveTo>
                  <a:pt x="4330700" y="0"/>
                </a:moveTo>
                <a:lnTo>
                  <a:pt x="4330700" y="588834"/>
                </a:lnTo>
                <a:lnTo>
                  <a:pt x="0" y="588834"/>
                </a:lnTo>
                <a:lnTo>
                  <a:pt x="0" y="0"/>
                </a:lnTo>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0" name="Rectangle 6">
            <a:extLst>
              <a:ext uri="{FF2B5EF4-FFF2-40B4-BE49-F238E27FC236}">
                <a16:creationId xmlns="" xmlns:a16="http://schemas.microsoft.com/office/drawing/2014/main" id="{D36D919E-E710-495F-8E8C-3A987E502CF7}"/>
              </a:ext>
              <a:ext uri="{C183D7F6-B498-43B3-948B-1728B52AA6E4}">
                <adec:decorative xmlns="" xmlns:adec="http://schemas.microsoft.com/office/drawing/2017/decorative" val="1"/>
              </a:ext>
            </a:extLst>
          </p:cNvPr>
          <p:cNvSpPr/>
          <p:nvPr userDrawn="1"/>
        </p:nvSpPr>
        <p:spPr>
          <a:xfrm>
            <a:off x="9917313" y="4935521"/>
            <a:ext cx="1836000" cy="144000"/>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Lst>
            <a:ahLst/>
            <a:cxnLst>
              <a:cxn ang="0">
                <a:pos x="connsiteX0" y="connsiteY0"/>
              </a:cxn>
              <a:cxn ang="0">
                <a:pos x="connsiteX1" y="connsiteY1"/>
              </a:cxn>
              <a:cxn ang="0">
                <a:pos x="connsiteX2" y="connsiteY2"/>
              </a:cxn>
              <a:cxn ang="0">
                <a:pos x="connsiteX3" y="connsiteY3"/>
              </a:cxn>
            </a:cxnLst>
            <a:rect l="l" t="t" r="r" b="b"/>
            <a:pathLst>
              <a:path w="4330700" h="588834">
                <a:moveTo>
                  <a:pt x="4330700" y="0"/>
                </a:moveTo>
                <a:lnTo>
                  <a:pt x="4330700" y="588834"/>
                </a:lnTo>
                <a:lnTo>
                  <a:pt x="0" y="588834"/>
                </a:lnTo>
                <a:lnTo>
                  <a:pt x="0" y="0"/>
                </a:lnTo>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9806510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pic>
        <p:nvPicPr>
          <p:cNvPr id="7" name="Picture 6">
            <a:extLst>
              <a:ext uri="{FF2B5EF4-FFF2-40B4-BE49-F238E27FC236}">
                <a16:creationId xmlns="" xmlns:a16="http://schemas.microsoft.com/office/drawing/2014/main" id="{A4BB9D81-6871-4A9D-BF45-2D079E803094}"/>
              </a:ext>
            </a:extLst>
          </p:cNvPr>
          <p:cNvPicPr>
            <a:picLocks noChangeAspect="1"/>
          </p:cNvPicPr>
          <p:nvPr userDrawn="1"/>
        </p:nvPicPr>
        <p:blipFill>
          <a:blip r:embed="rId2"/>
          <a:stretch>
            <a:fillRect/>
          </a:stretch>
        </p:blipFill>
        <p:spPr>
          <a:xfrm>
            <a:off x="663465" y="812097"/>
            <a:ext cx="11528535" cy="5645385"/>
          </a:xfrm>
          <a:prstGeom prst="rect">
            <a:avLst/>
          </a:prstGeom>
        </p:spPr>
      </p:pic>
      <p:sp>
        <p:nvSpPr>
          <p:cNvPr id="8" name="Picture Placeholder 10">
            <a:extLst>
              <a:ext uri="{FF2B5EF4-FFF2-40B4-BE49-F238E27FC236}">
                <a16:creationId xmlns="" xmlns:a16="http://schemas.microsoft.com/office/drawing/2014/main" id="{D7C80831-068A-4F76-B718-3D893A2E5B24}"/>
              </a:ext>
            </a:extLst>
          </p:cNvPr>
          <p:cNvSpPr>
            <a:spLocks noGrp="1"/>
          </p:cNvSpPr>
          <p:nvPr>
            <p:ph type="pic" sz="quarter" idx="13" hasCustomPrompt="1"/>
          </p:nvPr>
        </p:nvSpPr>
        <p:spPr>
          <a:xfrm>
            <a:off x="5217319" y="1255405"/>
            <a:ext cx="6974680" cy="3935414"/>
          </a:xfrm>
          <a:solidFill>
            <a:schemeClr val="bg1">
              <a:lumMod val="95000"/>
              <a:alpha val="70000"/>
            </a:schemeClr>
          </a:solid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dirty="0"/>
              <a:t>Insert or Drag and Drop your Screen Design here</a:t>
            </a:r>
          </a:p>
        </p:txBody>
      </p:sp>
      <p:sp>
        <p:nvSpPr>
          <p:cNvPr id="3" name="Content Placeholder 2">
            <a:extLst>
              <a:ext uri="{FF2B5EF4-FFF2-40B4-BE49-F238E27FC236}">
                <a16:creationId xmlns="" xmlns:a16="http://schemas.microsoft.com/office/drawing/2014/main" id="{B1948E38-8FB0-4E51-A01C-C88794372E50}"/>
              </a:ext>
            </a:extLst>
          </p:cNvPr>
          <p:cNvSpPr>
            <a:spLocks noGrp="1"/>
          </p:cNvSpPr>
          <p:nvPr>
            <p:ph idx="1"/>
          </p:nvPr>
        </p:nvSpPr>
        <p:spPr>
          <a:xfrm>
            <a:off x="424370" y="3955774"/>
            <a:ext cx="3978665" cy="1976617"/>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Slide Number Placeholder 4">
            <a:extLst>
              <a:ext uri="{FF2B5EF4-FFF2-40B4-BE49-F238E27FC236}">
                <a16:creationId xmlns="" xmlns:a16="http://schemas.microsoft.com/office/drawing/2014/main" id="{9A5F0423-B6EE-42FD-9306-5E965142C6CE}"/>
              </a:ext>
            </a:extLst>
          </p:cNvPr>
          <p:cNvSpPr>
            <a:spLocks noGrp="1"/>
          </p:cNvSpPr>
          <p:nvPr>
            <p:ph type="sldNum" sz="quarter" idx="11"/>
          </p:nvPr>
        </p:nvSpPr>
        <p:spPr/>
        <p:txBody>
          <a:bodyPr/>
          <a:lstStyle/>
          <a:p>
            <a:fld id="{19B51A1E-902D-48AF-9020-955120F399B6}" type="slidenum">
              <a:rPr lang="en-US" noProof="0" smtClean="0"/>
              <a:pPr/>
              <a:t>‹#›</a:t>
            </a:fld>
            <a:endParaRPr lang="en-US" noProof="0" dirty="0"/>
          </a:p>
        </p:txBody>
      </p:sp>
      <p:sp>
        <p:nvSpPr>
          <p:cNvPr id="6" name="Footer Placeholder 5">
            <a:extLst>
              <a:ext uri="{FF2B5EF4-FFF2-40B4-BE49-F238E27FC236}">
                <a16:creationId xmlns="" xmlns:a16="http://schemas.microsoft.com/office/drawing/2014/main" id="{FBCE01B6-FB5C-471B-B95B-DB3DC8A0E4BD}"/>
              </a:ext>
            </a:extLst>
          </p:cNvPr>
          <p:cNvSpPr>
            <a:spLocks noGrp="1"/>
          </p:cNvSpPr>
          <p:nvPr>
            <p:ph type="ftr" sz="quarter" idx="12"/>
          </p:nvPr>
        </p:nvSpPr>
        <p:spPr/>
        <p:txBody>
          <a:bodyPr/>
          <a:lstStyle/>
          <a:p>
            <a:r>
              <a:rPr lang="en-US" noProof="0" dirty="0"/>
              <a:t>Add a footer</a:t>
            </a:r>
          </a:p>
        </p:txBody>
      </p:sp>
      <p:sp>
        <p:nvSpPr>
          <p:cNvPr id="9" name="Title 8">
            <a:extLst>
              <a:ext uri="{FF2B5EF4-FFF2-40B4-BE49-F238E27FC236}">
                <a16:creationId xmlns="" xmlns:a16="http://schemas.microsoft.com/office/drawing/2014/main" id="{5CA0D6D2-4DA0-4AEE-95C1-E8BDD0515364}"/>
              </a:ext>
            </a:extLst>
          </p:cNvPr>
          <p:cNvSpPr>
            <a:spLocks noGrp="1"/>
          </p:cNvSpPr>
          <p:nvPr>
            <p:ph type="title" hasCustomPrompt="1"/>
          </p:nvPr>
        </p:nvSpPr>
        <p:spPr>
          <a:xfrm>
            <a:off x="432000" y="432000"/>
            <a:ext cx="3971035" cy="432000"/>
          </a:xfrm>
        </p:spPr>
        <p:txBody>
          <a:bodyPr anchor="t"/>
          <a:lstStyle>
            <a:lvl1pPr>
              <a:defRPr>
                <a:solidFill>
                  <a:schemeClr val="tx1">
                    <a:lumMod val="75000"/>
                    <a:lumOff val="25000"/>
                  </a:schemeClr>
                </a:solidFill>
              </a:defRPr>
            </a:lvl1pPr>
          </a:lstStyle>
          <a:p>
            <a:r>
              <a:rPr lang="en-US" noProof="0"/>
              <a:t>Click to edit title</a:t>
            </a:r>
          </a:p>
        </p:txBody>
      </p:sp>
      <p:sp>
        <p:nvSpPr>
          <p:cNvPr id="4" name="Text Placeholder 3">
            <a:extLst>
              <a:ext uri="{FF2B5EF4-FFF2-40B4-BE49-F238E27FC236}">
                <a16:creationId xmlns="" xmlns:a16="http://schemas.microsoft.com/office/drawing/2014/main" id="{86E450DC-177B-4710-8122-B192B58AB345}"/>
              </a:ext>
            </a:extLst>
          </p:cNvPr>
          <p:cNvSpPr>
            <a:spLocks noGrp="1"/>
          </p:cNvSpPr>
          <p:nvPr>
            <p:ph type="body" sz="quarter" idx="14" hasCustomPrompt="1"/>
          </p:nvPr>
        </p:nvSpPr>
        <p:spPr>
          <a:xfrm>
            <a:off x="423863" y="2563813"/>
            <a:ext cx="3979862" cy="1212850"/>
          </a:xfrm>
        </p:spPr>
        <p:txBody>
          <a:bodyPr anchor="b"/>
          <a:lstStyle>
            <a:lvl1pPr marL="0" indent="0">
              <a:buNone/>
              <a:defRPr sz="2800">
                <a:latin typeface="+mj-lt"/>
              </a:defRPr>
            </a:lvl1pPr>
            <a:lvl2pPr marL="266700" indent="0">
              <a:buNone/>
              <a:defRPr>
                <a:latin typeface="+mj-lt"/>
              </a:defRPr>
            </a:lvl2pPr>
            <a:lvl3pPr marL="542925" indent="0">
              <a:buNone/>
              <a:defRPr>
                <a:latin typeface="+mj-lt"/>
              </a:defRPr>
            </a:lvl3pPr>
            <a:lvl4pPr marL="809625" indent="0">
              <a:buNone/>
              <a:defRPr>
                <a:latin typeface="+mj-lt"/>
              </a:defRPr>
            </a:lvl4pPr>
            <a:lvl5pPr marL="1076325" indent="0">
              <a:buNone/>
              <a:defRPr>
                <a:latin typeface="+mj-lt"/>
              </a:defRPr>
            </a:lvl5pPr>
          </a:lstStyle>
          <a:p>
            <a:pPr lvl="0"/>
            <a:r>
              <a:rPr lang="en-US" noProof="0"/>
              <a:t>Emphasized Text</a:t>
            </a:r>
          </a:p>
        </p:txBody>
      </p:sp>
    </p:spTree>
    <p:extLst>
      <p:ext uri="{BB962C8B-B14F-4D97-AF65-F5344CB8AC3E}">
        <p14:creationId xmlns:p14="http://schemas.microsoft.com/office/powerpoint/2010/main" val="41970129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FC626A5-4FF6-42BD-858A-AE4B2C23A6BC}"/>
              </a:ext>
            </a:extLst>
          </p:cNvPr>
          <p:cNvSpPr>
            <a:spLocks noGrp="1"/>
          </p:cNvSpPr>
          <p:nvPr>
            <p:ph type="title"/>
          </p:nvPr>
        </p:nvSpPr>
        <p:spPr/>
        <p:txBody>
          <a:bodyPr/>
          <a:lstStyle>
            <a:lvl1pPr>
              <a:defRPr>
                <a:solidFill>
                  <a:schemeClr val="tx1">
                    <a:lumMod val="75000"/>
                    <a:lumOff val="25000"/>
                  </a:schemeClr>
                </a:solidFill>
              </a:defRPr>
            </a:lvl1pPr>
          </a:lstStyle>
          <a:p>
            <a:r>
              <a:rPr lang="en-US" noProof="0"/>
              <a:t>Click to edit Master title style</a:t>
            </a:r>
          </a:p>
        </p:txBody>
      </p:sp>
      <p:sp>
        <p:nvSpPr>
          <p:cNvPr id="7" name="Slide Number Placeholder 6">
            <a:extLst>
              <a:ext uri="{FF2B5EF4-FFF2-40B4-BE49-F238E27FC236}">
                <a16:creationId xmlns=""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9" name="Text Placeholder 8">
            <a:extLst>
              <a:ext uri="{FF2B5EF4-FFF2-40B4-BE49-F238E27FC236}">
                <a16:creationId xmlns="" xmlns:a16="http://schemas.microsoft.com/office/drawing/2014/main" id="{07F18567-9326-411F-BA8D-561D58C7DD91}"/>
              </a:ext>
            </a:extLst>
          </p:cNvPr>
          <p:cNvSpPr>
            <a:spLocks noGrp="1"/>
          </p:cNvSpPr>
          <p:nvPr>
            <p:ph type="body" sz="quarter" idx="33" hasCustomPrompt="1"/>
          </p:nvPr>
        </p:nvSpPr>
        <p:spPr>
          <a:xfrm>
            <a:off x="2771850" y="3971432"/>
            <a:ext cx="1980000" cy="360000"/>
          </a:xfrm>
        </p:spPr>
        <p:txBody>
          <a:bodyPr/>
          <a:lstStyle>
            <a:lvl1pPr marL="0" indent="0" algn="ctr">
              <a:buFont typeface="Arial" panose="020B0604020202020204" pitchFamily="34" charset="0"/>
              <a:buNone/>
              <a:defRPr sz="1800">
                <a:solidFill>
                  <a:schemeClr val="tx1">
                    <a:lumMod val="75000"/>
                    <a:lumOff val="25000"/>
                  </a:schemeClr>
                </a:solidFill>
                <a:latin typeface="+mj-lt"/>
              </a:defRPr>
            </a:lvl1pPr>
          </a:lstStyle>
          <a:p>
            <a:pPr lvl="0"/>
            <a:r>
              <a:rPr lang="en-US" noProof="0"/>
              <a:t>Bullet 2</a:t>
            </a:r>
          </a:p>
        </p:txBody>
      </p:sp>
      <p:sp>
        <p:nvSpPr>
          <p:cNvPr id="10" name="Text Placeholder 10">
            <a:extLst>
              <a:ext uri="{FF2B5EF4-FFF2-40B4-BE49-F238E27FC236}">
                <a16:creationId xmlns="" xmlns:a16="http://schemas.microsoft.com/office/drawing/2014/main" id="{39809F78-EA1B-4C23-A53E-7DE8B4A6AE1D}"/>
              </a:ext>
            </a:extLst>
          </p:cNvPr>
          <p:cNvSpPr>
            <a:spLocks noGrp="1"/>
          </p:cNvSpPr>
          <p:nvPr>
            <p:ph type="body" sz="quarter" idx="34" hasCustomPrompt="1"/>
          </p:nvPr>
        </p:nvSpPr>
        <p:spPr>
          <a:xfrm>
            <a:off x="2771850" y="4605832"/>
            <a:ext cx="198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11" name="Text Placeholder 8">
            <a:extLst>
              <a:ext uri="{FF2B5EF4-FFF2-40B4-BE49-F238E27FC236}">
                <a16:creationId xmlns="" xmlns:a16="http://schemas.microsoft.com/office/drawing/2014/main" id="{97E7DC10-1618-471B-9441-C640C7FEDD37}"/>
              </a:ext>
            </a:extLst>
          </p:cNvPr>
          <p:cNvSpPr>
            <a:spLocks noGrp="1"/>
          </p:cNvSpPr>
          <p:nvPr>
            <p:ph type="body" sz="quarter" idx="35" hasCustomPrompt="1"/>
          </p:nvPr>
        </p:nvSpPr>
        <p:spPr>
          <a:xfrm>
            <a:off x="5111900" y="3971432"/>
            <a:ext cx="1980000" cy="360000"/>
          </a:xfrm>
        </p:spPr>
        <p:txBody>
          <a:bodyPr/>
          <a:lstStyle>
            <a:lvl1pPr marL="0" indent="0" algn="ctr">
              <a:buFont typeface="Arial" panose="020B0604020202020204" pitchFamily="34" charset="0"/>
              <a:buNone/>
              <a:defRPr sz="1800">
                <a:solidFill>
                  <a:schemeClr val="tx1">
                    <a:lumMod val="75000"/>
                    <a:lumOff val="25000"/>
                  </a:schemeClr>
                </a:solidFill>
                <a:latin typeface="+mj-lt"/>
              </a:defRPr>
            </a:lvl1pPr>
          </a:lstStyle>
          <a:p>
            <a:pPr lvl="0"/>
            <a:r>
              <a:rPr lang="en-US" noProof="0"/>
              <a:t>Bullet 3</a:t>
            </a:r>
          </a:p>
        </p:txBody>
      </p:sp>
      <p:sp>
        <p:nvSpPr>
          <p:cNvPr id="12" name="Text Placeholder 10">
            <a:extLst>
              <a:ext uri="{FF2B5EF4-FFF2-40B4-BE49-F238E27FC236}">
                <a16:creationId xmlns="" xmlns:a16="http://schemas.microsoft.com/office/drawing/2014/main" id="{20AEB661-858B-44C9-9484-E540E04AD365}"/>
              </a:ext>
            </a:extLst>
          </p:cNvPr>
          <p:cNvSpPr>
            <a:spLocks noGrp="1"/>
          </p:cNvSpPr>
          <p:nvPr>
            <p:ph type="body" sz="quarter" idx="36" hasCustomPrompt="1"/>
          </p:nvPr>
        </p:nvSpPr>
        <p:spPr>
          <a:xfrm>
            <a:off x="5111900" y="4605832"/>
            <a:ext cx="198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13" name="Text Placeholder 8">
            <a:extLst>
              <a:ext uri="{FF2B5EF4-FFF2-40B4-BE49-F238E27FC236}">
                <a16:creationId xmlns="" xmlns:a16="http://schemas.microsoft.com/office/drawing/2014/main" id="{FDB26B40-5901-4EF0-BCF0-55677E28B176}"/>
              </a:ext>
            </a:extLst>
          </p:cNvPr>
          <p:cNvSpPr>
            <a:spLocks noGrp="1"/>
          </p:cNvSpPr>
          <p:nvPr>
            <p:ph type="body" sz="quarter" idx="37" hasCustomPrompt="1"/>
          </p:nvPr>
        </p:nvSpPr>
        <p:spPr>
          <a:xfrm>
            <a:off x="7451950" y="3971432"/>
            <a:ext cx="1980000" cy="360000"/>
          </a:xfrm>
        </p:spPr>
        <p:txBody>
          <a:bodyPr/>
          <a:lstStyle>
            <a:lvl1pPr marL="0" indent="0" algn="ctr">
              <a:buFont typeface="Arial" panose="020B0604020202020204" pitchFamily="34" charset="0"/>
              <a:buNone/>
              <a:defRPr sz="1800">
                <a:solidFill>
                  <a:schemeClr val="tx1">
                    <a:lumMod val="75000"/>
                    <a:lumOff val="25000"/>
                  </a:schemeClr>
                </a:solidFill>
                <a:latin typeface="+mj-lt"/>
              </a:defRPr>
            </a:lvl1pPr>
          </a:lstStyle>
          <a:p>
            <a:pPr lvl="0"/>
            <a:r>
              <a:rPr lang="en-US" noProof="0"/>
              <a:t>Bullet 4</a:t>
            </a:r>
          </a:p>
        </p:txBody>
      </p:sp>
      <p:sp>
        <p:nvSpPr>
          <p:cNvPr id="14" name="Text Placeholder 10">
            <a:extLst>
              <a:ext uri="{FF2B5EF4-FFF2-40B4-BE49-F238E27FC236}">
                <a16:creationId xmlns="" xmlns:a16="http://schemas.microsoft.com/office/drawing/2014/main" id="{CCEAE0AB-74EC-4097-A534-A578F1097938}"/>
              </a:ext>
            </a:extLst>
          </p:cNvPr>
          <p:cNvSpPr>
            <a:spLocks noGrp="1"/>
          </p:cNvSpPr>
          <p:nvPr>
            <p:ph type="body" sz="quarter" idx="38" hasCustomPrompt="1"/>
          </p:nvPr>
        </p:nvSpPr>
        <p:spPr>
          <a:xfrm>
            <a:off x="7451950" y="4605832"/>
            <a:ext cx="198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18" name="Picture Placeholder 15">
            <a:extLst>
              <a:ext uri="{FF2B5EF4-FFF2-40B4-BE49-F238E27FC236}">
                <a16:creationId xmlns="" xmlns:a16="http://schemas.microsoft.com/office/drawing/2014/main" id="{43CBE128-6D8D-4605-B225-5A34FFB1F25B}"/>
              </a:ext>
            </a:extLst>
          </p:cNvPr>
          <p:cNvSpPr>
            <a:spLocks noGrp="1"/>
          </p:cNvSpPr>
          <p:nvPr>
            <p:ph type="pic" sz="quarter" idx="42"/>
          </p:nvPr>
        </p:nvSpPr>
        <p:spPr>
          <a:xfrm>
            <a:off x="3023850" y="1981486"/>
            <a:ext cx="1476000" cy="1476000"/>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endParaRPr lang="en-US" noProof="0" dirty="0"/>
          </a:p>
        </p:txBody>
      </p:sp>
      <p:sp>
        <p:nvSpPr>
          <p:cNvPr id="19" name="Picture Placeholder 15">
            <a:extLst>
              <a:ext uri="{FF2B5EF4-FFF2-40B4-BE49-F238E27FC236}">
                <a16:creationId xmlns="" xmlns:a16="http://schemas.microsoft.com/office/drawing/2014/main" id="{E63C0874-8701-4CED-B60A-61A655FB5A5F}"/>
              </a:ext>
            </a:extLst>
          </p:cNvPr>
          <p:cNvSpPr>
            <a:spLocks noGrp="1"/>
          </p:cNvSpPr>
          <p:nvPr>
            <p:ph type="pic" sz="quarter" idx="43"/>
          </p:nvPr>
        </p:nvSpPr>
        <p:spPr>
          <a:xfrm>
            <a:off x="5363900" y="1981486"/>
            <a:ext cx="1476000" cy="1476000"/>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endParaRPr lang="en-US" noProof="0" dirty="0"/>
          </a:p>
        </p:txBody>
      </p:sp>
      <p:sp>
        <p:nvSpPr>
          <p:cNvPr id="20" name="Picture Placeholder 15">
            <a:extLst>
              <a:ext uri="{FF2B5EF4-FFF2-40B4-BE49-F238E27FC236}">
                <a16:creationId xmlns="" xmlns:a16="http://schemas.microsoft.com/office/drawing/2014/main" id="{F223D9C7-A9C3-4D38-B4D8-9CAB3A19CF51}"/>
              </a:ext>
            </a:extLst>
          </p:cNvPr>
          <p:cNvSpPr>
            <a:spLocks noGrp="1"/>
          </p:cNvSpPr>
          <p:nvPr>
            <p:ph type="pic" sz="quarter" idx="44"/>
          </p:nvPr>
        </p:nvSpPr>
        <p:spPr>
          <a:xfrm>
            <a:off x="7703950" y="1981486"/>
            <a:ext cx="1476000" cy="1476000"/>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endParaRPr lang="en-US" noProof="0" dirty="0"/>
          </a:p>
        </p:txBody>
      </p:sp>
      <p:sp>
        <p:nvSpPr>
          <p:cNvPr id="22" name="Text Placeholder 5">
            <a:extLst>
              <a:ext uri="{FF2B5EF4-FFF2-40B4-BE49-F238E27FC236}">
                <a16:creationId xmlns="" xmlns:a16="http://schemas.microsoft.com/office/drawing/2014/main" id="{AE3E6576-B268-4232-858E-037F3AFA53D0}"/>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grpSp>
        <p:nvGrpSpPr>
          <p:cNvPr id="15" name="Group 14">
            <a:extLst>
              <a:ext uri="{FF2B5EF4-FFF2-40B4-BE49-F238E27FC236}">
                <a16:creationId xmlns="" xmlns:a16="http://schemas.microsoft.com/office/drawing/2014/main" id="{0DFB96B7-45A3-4381-89C2-4A31A565FF96}"/>
              </a:ext>
              <a:ext uri="{C183D7F6-B498-43B3-948B-1728B52AA6E4}">
                <adec:decorative xmlns="" xmlns:adec="http://schemas.microsoft.com/office/drawing/2017/decorative" val="1"/>
              </a:ext>
            </a:extLst>
          </p:cNvPr>
          <p:cNvGrpSpPr/>
          <p:nvPr userDrawn="1"/>
        </p:nvGrpSpPr>
        <p:grpSpPr>
          <a:xfrm>
            <a:off x="2843850" y="1642400"/>
            <a:ext cx="6516100" cy="2131094"/>
            <a:chOff x="2843850" y="1642400"/>
            <a:chExt cx="1836000" cy="2131094"/>
          </a:xfrm>
        </p:grpSpPr>
        <p:sp>
          <p:nvSpPr>
            <p:cNvPr id="16" name="Rectangle 6">
              <a:extLst>
                <a:ext uri="{FF2B5EF4-FFF2-40B4-BE49-F238E27FC236}">
                  <a16:creationId xmlns="" xmlns:a16="http://schemas.microsoft.com/office/drawing/2014/main" id="{57C639D3-D14E-4739-A805-8BD1EE3723AB}"/>
                </a:ext>
              </a:extLst>
            </p:cNvPr>
            <p:cNvSpPr/>
            <p:nvPr/>
          </p:nvSpPr>
          <p:spPr>
            <a:xfrm>
              <a:off x="2843850" y="3629494"/>
              <a:ext cx="1836000" cy="144000"/>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Lst>
              <a:ahLst/>
              <a:cxnLst>
                <a:cxn ang="0">
                  <a:pos x="connsiteX0" y="connsiteY0"/>
                </a:cxn>
                <a:cxn ang="0">
                  <a:pos x="connsiteX1" y="connsiteY1"/>
                </a:cxn>
                <a:cxn ang="0">
                  <a:pos x="connsiteX2" y="connsiteY2"/>
                </a:cxn>
                <a:cxn ang="0">
                  <a:pos x="connsiteX3" y="connsiteY3"/>
                </a:cxn>
              </a:cxnLst>
              <a:rect l="l" t="t" r="r" b="b"/>
              <a:pathLst>
                <a:path w="4330700" h="588834">
                  <a:moveTo>
                    <a:pt x="4330700" y="0"/>
                  </a:moveTo>
                  <a:lnTo>
                    <a:pt x="4330700" y="588834"/>
                  </a:lnTo>
                  <a:lnTo>
                    <a:pt x="0" y="588834"/>
                  </a:lnTo>
                  <a:lnTo>
                    <a:pt x="0" y="0"/>
                  </a:lnTo>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Rectangle 6">
              <a:extLst>
                <a:ext uri="{FF2B5EF4-FFF2-40B4-BE49-F238E27FC236}">
                  <a16:creationId xmlns="" xmlns:a16="http://schemas.microsoft.com/office/drawing/2014/main" id="{3552379E-CA58-42E4-929B-E0CDE195CFB4}"/>
                </a:ext>
              </a:extLst>
            </p:cNvPr>
            <p:cNvSpPr/>
            <p:nvPr/>
          </p:nvSpPr>
          <p:spPr>
            <a:xfrm flipV="1">
              <a:off x="2843850" y="1642400"/>
              <a:ext cx="1836000" cy="144000"/>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Lst>
              <a:ahLst/>
              <a:cxnLst>
                <a:cxn ang="0">
                  <a:pos x="connsiteX0" y="connsiteY0"/>
                </a:cxn>
                <a:cxn ang="0">
                  <a:pos x="connsiteX1" y="connsiteY1"/>
                </a:cxn>
                <a:cxn ang="0">
                  <a:pos x="connsiteX2" y="connsiteY2"/>
                </a:cxn>
                <a:cxn ang="0">
                  <a:pos x="connsiteX3" y="connsiteY3"/>
                </a:cxn>
              </a:cxnLst>
              <a:rect l="l" t="t" r="r" b="b"/>
              <a:pathLst>
                <a:path w="4330700" h="588834">
                  <a:moveTo>
                    <a:pt x="4330700" y="0"/>
                  </a:moveTo>
                  <a:lnTo>
                    <a:pt x="4330700" y="588834"/>
                  </a:lnTo>
                  <a:lnTo>
                    <a:pt x="0" y="588834"/>
                  </a:lnTo>
                  <a:lnTo>
                    <a:pt x="0" y="0"/>
                  </a:lnTo>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Tree>
    <p:extLst>
      <p:ext uri="{BB962C8B-B14F-4D97-AF65-F5344CB8AC3E}">
        <p14:creationId xmlns:p14="http://schemas.microsoft.com/office/powerpoint/2010/main" val="8839709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 xmlns:a16="http://schemas.microsoft.com/office/drawing/2014/main" id="{3C4608B7-DD3E-4FE7-99F3-5F9903CF962C}"/>
              </a:ext>
            </a:extLst>
          </p:cNvPr>
          <p:cNvSpPr/>
          <p:nvPr userDrawn="1"/>
        </p:nvSpPr>
        <p:spPr>
          <a:xfrm>
            <a:off x="11408062" y="6126183"/>
            <a:ext cx="540000" cy="540000"/>
          </a:xfrm>
          <a:prstGeom prst="rect">
            <a:avLst/>
          </a:prstGeom>
          <a:solidFill>
            <a:schemeClr val="bg1">
              <a:lumMod val="95000"/>
            </a:schemeClr>
          </a:solid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Rectangle 15">
            <a:extLst>
              <a:ext uri="{FF2B5EF4-FFF2-40B4-BE49-F238E27FC236}">
                <a16:creationId xmlns="" xmlns:a16="http://schemas.microsoft.com/office/drawing/2014/main" id="{0014CD90-8DA5-4100-A913-BD3783FA44B9}"/>
              </a:ext>
            </a:extLst>
          </p:cNvPr>
          <p:cNvSpPr/>
          <p:nvPr userDrawn="1"/>
        </p:nvSpPr>
        <p:spPr>
          <a:xfrm>
            <a:off x="0" y="6780458"/>
            <a:ext cx="12192000" cy="7754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Placeholder 1">
            <a:extLst>
              <a:ext uri="{FF2B5EF4-FFF2-40B4-BE49-F238E27FC236}">
                <a16:creationId xmlns="" xmlns:a16="http://schemas.microsoft.com/office/drawing/2014/main" id="{090F41A2-6535-4CA6-81E4-026A5B56D9D7}"/>
              </a:ext>
            </a:extLst>
          </p:cNvPr>
          <p:cNvSpPr>
            <a:spLocks noGrp="1"/>
          </p:cNvSpPr>
          <p:nvPr>
            <p:ph type="title"/>
          </p:nvPr>
        </p:nvSpPr>
        <p:spPr>
          <a:xfrm>
            <a:off x="432000" y="432000"/>
            <a:ext cx="11340000" cy="432000"/>
          </a:xfrm>
          <a:prstGeom prst="rect">
            <a:avLst/>
          </a:prstGeom>
        </p:spPr>
        <p:txBody>
          <a:bodyPr vert="horz" lIns="0" tIns="0" rIns="0" bIns="0" rtlCol="0" anchor="ctr">
            <a:noAutofit/>
          </a:bodyPr>
          <a:lstStyle/>
          <a:p>
            <a:r>
              <a:rPr lang="en-US" noProof="0"/>
              <a:t>Click to edit Master title style</a:t>
            </a:r>
          </a:p>
        </p:txBody>
      </p:sp>
      <p:sp>
        <p:nvSpPr>
          <p:cNvPr id="3" name="Text Placeholder 2">
            <a:extLst>
              <a:ext uri="{FF2B5EF4-FFF2-40B4-BE49-F238E27FC236}">
                <a16:creationId xmlns="" xmlns:a16="http://schemas.microsoft.com/office/drawing/2014/main" id="{213AB95C-7DD4-4796-80E4-1B7466A2A037}"/>
              </a:ext>
            </a:extLst>
          </p:cNvPr>
          <p:cNvSpPr>
            <a:spLocks noGrp="1"/>
          </p:cNvSpPr>
          <p:nvPr>
            <p:ph type="body" idx="1"/>
          </p:nvPr>
        </p:nvSpPr>
        <p:spPr>
          <a:xfrm>
            <a:off x="424370" y="1272208"/>
            <a:ext cx="11340000" cy="4660183"/>
          </a:xfrm>
          <a:prstGeom prst="rect">
            <a:avLst/>
          </a:prstGeom>
        </p:spPr>
        <p:txBody>
          <a:bodyPr vert="horz" lIns="0" tIns="0" rIns="0" bIns="0" rtlCol="0">
            <a:noAutofit/>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5" name="Footer Placeholder 4">
            <a:extLst>
              <a:ext uri="{FF2B5EF4-FFF2-40B4-BE49-F238E27FC236}">
                <a16:creationId xmlns="" xmlns:a16="http://schemas.microsoft.com/office/drawing/2014/main" id="{58879C91-B77F-4273-9A27-A3535FB889DB}"/>
              </a:ext>
            </a:extLst>
          </p:cNvPr>
          <p:cNvSpPr>
            <a:spLocks noGrp="1"/>
          </p:cNvSpPr>
          <p:nvPr>
            <p:ph type="ftr" sz="quarter" idx="3"/>
          </p:nvPr>
        </p:nvSpPr>
        <p:spPr>
          <a:xfrm>
            <a:off x="7089975" y="6487997"/>
            <a:ext cx="4114800" cy="206104"/>
          </a:xfrm>
          <a:prstGeom prst="rect">
            <a:avLst/>
          </a:prstGeom>
        </p:spPr>
        <p:txBody>
          <a:bodyPr vert="horz" lIns="0" tIns="0" rIns="0" bIns="0" rtlCol="0" anchor="b"/>
          <a:lstStyle>
            <a:lvl1pPr algn="r">
              <a:defRPr sz="1200" i="1">
                <a:solidFill>
                  <a:schemeClr val="tx1">
                    <a:lumMod val="75000"/>
                    <a:lumOff val="25000"/>
                  </a:schemeClr>
                </a:solidFill>
              </a:defRPr>
            </a:lvl1pPr>
          </a:lstStyle>
          <a:p>
            <a:r>
              <a:rPr lang="en-US" noProof="0" dirty="0"/>
              <a:t>Add a footer</a:t>
            </a:r>
          </a:p>
        </p:txBody>
      </p:sp>
      <p:sp>
        <p:nvSpPr>
          <p:cNvPr id="6" name="Slide Number Placeholder 5">
            <a:extLst>
              <a:ext uri="{FF2B5EF4-FFF2-40B4-BE49-F238E27FC236}">
                <a16:creationId xmlns="" xmlns:a16="http://schemas.microsoft.com/office/drawing/2014/main" id="{5ECA3099-A94F-4C3E-BC29-780EDD38F722}"/>
              </a:ext>
            </a:extLst>
          </p:cNvPr>
          <p:cNvSpPr>
            <a:spLocks noGrp="1"/>
          </p:cNvSpPr>
          <p:nvPr>
            <p:ph type="sldNum" sz="quarter" idx="4"/>
          </p:nvPr>
        </p:nvSpPr>
        <p:spPr>
          <a:xfrm>
            <a:off x="11409431" y="6213621"/>
            <a:ext cx="537262" cy="365125"/>
          </a:xfrm>
          <a:prstGeom prst="rect">
            <a:avLst/>
          </a:prstGeom>
        </p:spPr>
        <p:txBody>
          <a:bodyPr vert="horz" lIns="0" tIns="0" rIns="0" bIns="0" rtlCol="0" anchor="ctr"/>
          <a:lstStyle>
            <a:lvl1pPr algn="ctr">
              <a:defRPr sz="1600" b="1" i="0">
                <a:solidFill>
                  <a:schemeClr val="tx1">
                    <a:lumMod val="50000"/>
                    <a:lumOff val="50000"/>
                  </a:schemeClr>
                </a:solidFill>
                <a:latin typeface="+mj-lt"/>
              </a:defRPr>
            </a:lvl1pPr>
          </a:lstStyle>
          <a:p>
            <a:fld id="{19B51A1E-902D-48AF-9020-955120F399B6}" type="slidenum">
              <a:rPr lang="en-US" noProof="0" smtClean="0"/>
              <a:pPr/>
              <a:t>‹#›</a:t>
            </a:fld>
            <a:endParaRPr lang="en-US" noProof="0" dirty="0"/>
          </a:p>
        </p:txBody>
      </p:sp>
      <p:cxnSp>
        <p:nvCxnSpPr>
          <p:cNvPr id="12" name="Straight Connector 11">
            <a:extLst>
              <a:ext uri="{FF2B5EF4-FFF2-40B4-BE49-F238E27FC236}">
                <a16:creationId xmlns="" xmlns:a16="http://schemas.microsoft.com/office/drawing/2014/main" id="{227520FF-02C3-4FC8-9DD4-6FD4DAE01FE9}"/>
              </a:ext>
            </a:extLst>
          </p:cNvPr>
          <p:cNvCxnSpPr>
            <a:cxnSpLocks/>
          </p:cNvCxnSpPr>
          <p:nvPr userDrawn="1"/>
        </p:nvCxnSpPr>
        <p:spPr>
          <a:xfrm>
            <a:off x="11408062" y="6780192"/>
            <a:ext cx="54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 xmlns:a16="http://schemas.microsoft.com/office/drawing/2014/main" id="{D948D9BA-F531-48FF-BE31-0248EF5CC454}"/>
              </a:ext>
            </a:extLst>
          </p:cNvPr>
          <p:cNvSpPr/>
          <p:nvPr userDrawn="1"/>
        </p:nvSpPr>
        <p:spPr>
          <a:xfrm>
            <a:off x="0" y="6780458"/>
            <a:ext cx="11232000" cy="3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946163275"/>
      </p:ext>
    </p:extLst>
  </p:cSld>
  <p:clrMap bg1="lt1" tx1="dk1" bg2="lt2" tx2="dk2" accent1="accent1" accent2="accent2" accent3="accent3" accent4="accent4" accent5="accent5" accent6="accent6" hlink="hlink" folHlink="folHlink"/>
  <p:sldLayoutIdLst>
    <p:sldLayoutId id="2147483649" r:id="rId1"/>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50" r:id="rId10"/>
    <p:sldLayoutId id="2147483652" r:id="rId11"/>
    <p:sldLayoutId id="2147483667" r:id="rId12"/>
    <p:sldLayoutId id="2147483668" r:id="rId13"/>
    <p:sldLayoutId id="2147483669" r:id="rId14"/>
    <p:sldLayoutId id="2147483670" r:id="rId15"/>
    <p:sldLayoutId id="2147483671" r:id="rId16"/>
    <p:sldLayoutId id="2147483672" r:id="rId17"/>
    <p:sldLayoutId id="2147483673" r:id="rId18"/>
    <p:sldLayoutId id="2147483656" r:id="rId19"/>
    <p:sldLayoutId id="2147483657" r:id="rId20"/>
    <p:sldLayoutId id="2147483653" r:id="rId21"/>
    <p:sldLayoutId id="2147483654" r:id="rId22"/>
    <p:sldLayoutId id="2147483679" r:id="rId23"/>
    <p:sldLayoutId id="2147483655" r:id="rId24"/>
    <p:sldLayoutId id="2147483674" r:id="rId25"/>
    <p:sldLayoutId id="2147483675" r:id="rId26"/>
    <p:sldLayoutId id="2147483676" r:id="rId27"/>
    <p:sldLayoutId id="2147483677" r:id="rId28"/>
    <p:sldLayoutId id="2147483678" r:id="rId29"/>
  </p:sldLayoutIdLst>
  <p:hf hdr="0" dt="0"/>
  <p:txStyles>
    <p:titleStyle>
      <a:lvl1pPr algn="l" defTabSz="914400" rtl="0" eaLnBrk="1" latinLnBrk="0" hangingPunct="1">
        <a:lnSpc>
          <a:spcPct val="90000"/>
        </a:lnSpc>
        <a:spcBef>
          <a:spcPct val="0"/>
        </a:spcBef>
        <a:buNone/>
        <a:defRPr sz="3200" kern="1200" spc="-100" baseline="0">
          <a:solidFill>
            <a:schemeClr val="tx1">
              <a:lumMod val="75000"/>
              <a:lumOff val="25000"/>
            </a:schemeClr>
          </a:solidFill>
          <a:latin typeface="+mj-lt"/>
          <a:ea typeface="+mj-ea"/>
          <a:cs typeface="+mj-cs"/>
        </a:defRPr>
      </a:lvl1pPr>
    </p:titleStyle>
    <p:bodyStyle>
      <a:lvl1pPr marL="266700" indent="-266700" algn="l" defTabSz="914400" rtl="0" eaLnBrk="1" latinLnBrk="0" hangingPunct="1">
        <a:lnSpc>
          <a:spcPct val="90000"/>
        </a:lnSpc>
        <a:spcBef>
          <a:spcPts val="1000"/>
        </a:spcBef>
        <a:buClr>
          <a:schemeClr val="accent1"/>
        </a:buClr>
        <a:buFont typeface="Calibri" panose="020F050202020403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hyperlink" Target="http://commons.wikimedia.org/wiki/File:Yamaha_OX10A_engine_rear.jpg" TargetMode="External"/><Relationship Id="rId3" Type="http://schemas.microsoft.com/office/2007/relationships/hdphoto" Target="../media/hdphoto1.wdp"/><Relationship Id="rId7" Type="http://schemas.openxmlformats.org/officeDocument/2006/relationships/hyperlink" Target="http://ambientebio.it/lombardia-avvelenata-scoperta-discarica-di-rifiuti-tossici-provenienti-da-australia-e-paesi-dellest/" TargetMode="External"/><Relationship Id="rId12" Type="http://schemas.microsoft.com/office/2007/relationships/hdphoto" Target="../media/hdphoto4.wdp"/><Relationship Id="rId2" Type="http://schemas.openxmlformats.org/officeDocument/2006/relationships/image" Target="../media/image4.png"/><Relationship Id="rId16" Type="http://schemas.openxmlformats.org/officeDocument/2006/relationships/hyperlink" Target="https://goodiedesign.deviantart.com/art/Lancer-Evo-86016582" TargetMode="External"/><Relationship Id="rId1" Type="http://schemas.openxmlformats.org/officeDocument/2006/relationships/slideLayout" Target="../slideLayouts/slideLayout5.xml"/><Relationship Id="rId6" Type="http://schemas.microsoft.com/office/2007/relationships/hdphoto" Target="../media/hdphoto2.wdp"/><Relationship Id="rId11" Type="http://schemas.openxmlformats.org/officeDocument/2006/relationships/image" Target="../media/image7.png"/><Relationship Id="rId5" Type="http://schemas.openxmlformats.org/officeDocument/2006/relationships/image" Target="../media/image5.png"/><Relationship Id="rId15" Type="http://schemas.microsoft.com/office/2007/relationships/hdphoto" Target="../media/hdphoto5.wdp"/><Relationship Id="rId10" Type="http://schemas.openxmlformats.org/officeDocument/2006/relationships/hyperlink" Target="http://aem.cast.org/navigating/selection.html" TargetMode="External"/><Relationship Id="rId4" Type="http://schemas.openxmlformats.org/officeDocument/2006/relationships/hyperlink" Target="https://www.flickr.com/photos/75279887@N05/6914441342" TargetMode="External"/><Relationship Id="rId9" Type="http://schemas.microsoft.com/office/2007/relationships/hdphoto" Target="../media/hdphoto3.wdp"/><Relationship Id="rId1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2.xml"/><Relationship Id="rId5" Type="http://schemas.openxmlformats.org/officeDocument/2006/relationships/image" Target="../media/image12.pn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2.xml"/><Relationship Id="rId5" Type="http://schemas.openxmlformats.org/officeDocument/2006/relationships/image" Target="../media/image16.png"/><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2.xml"/><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Picture Placeholder 39" descr="Triangular design of building up close">
            <a:extLst>
              <a:ext uri="{FF2B5EF4-FFF2-40B4-BE49-F238E27FC236}">
                <a16:creationId xmlns="" xmlns:a16="http://schemas.microsoft.com/office/drawing/2014/main" id="{2EC3AED0-517E-41C1-9ECD-ABB0A850496D}"/>
              </a:ext>
            </a:extLst>
          </p:cNvPr>
          <p:cNvPicPr>
            <a:picLocks noGrp="1" noChangeAspect="1"/>
          </p:cNvPicPr>
          <p:nvPr>
            <p:ph type="pic" sz="quarter" idx="13"/>
          </p:nvPr>
        </p:nvPicPr>
        <p:blipFill>
          <a:blip r:embed="rId2" cstate="screen">
            <a:extLst>
              <a:ext uri="{28A0092B-C50C-407E-A947-70E740481C1C}">
                <a14:useLocalDpi xmlns:a14="http://schemas.microsoft.com/office/drawing/2010/main"/>
              </a:ext>
            </a:extLst>
          </a:blip>
          <a:srcRect/>
          <a:stretch>
            <a:fillRect/>
          </a:stretch>
        </p:blipFill>
        <p:spPr/>
      </p:pic>
      <p:sp>
        <p:nvSpPr>
          <p:cNvPr id="22" name="Title 21">
            <a:extLst>
              <a:ext uri="{FF2B5EF4-FFF2-40B4-BE49-F238E27FC236}">
                <a16:creationId xmlns="" xmlns:a16="http://schemas.microsoft.com/office/drawing/2014/main" id="{BA160141-042F-4099-856C-C1D62E0FF551}"/>
              </a:ext>
            </a:extLst>
          </p:cNvPr>
          <p:cNvSpPr>
            <a:spLocks noGrp="1"/>
          </p:cNvSpPr>
          <p:nvPr>
            <p:ph type="ctrTitle"/>
          </p:nvPr>
        </p:nvSpPr>
        <p:spPr/>
        <p:txBody>
          <a:bodyPr/>
          <a:lstStyle/>
          <a:p>
            <a:r>
              <a:rPr lang="en-US" dirty="0"/>
              <a:t>Final Project Presentation</a:t>
            </a:r>
          </a:p>
        </p:txBody>
      </p:sp>
      <p:sp>
        <p:nvSpPr>
          <p:cNvPr id="23" name="Subtitle 22">
            <a:extLst>
              <a:ext uri="{FF2B5EF4-FFF2-40B4-BE49-F238E27FC236}">
                <a16:creationId xmlns="" xmlns:a16="http://schemas.microsoft.com/office/drawing/2014/main" id="{212BE0C8-3274-44C1-93C2-9347988BD0FF}"/>
              </a:ext>
            </a:extLst>
          </p:cNvPr>
          <p:cNvSpPr>
            <a:spLocks noGrp="1"/>
          </p:cNvSpPr>
          <p:nvPr>
            <p:ph type="subTitle" idx="1"/>
          </p:nvPr>
        </p:nvSpPr>
        <p:spPr/>
        <p:txBody>
          <a:bodyPr/>
          <a:lstStyle/>
          <a:p>
            <a:r>
              <a:rPr lang="en-US" dirty="0"/>
              <a:t>Raveesh Soni, Mukesh Pant, Jose Ferreira</a:t>
            </a:r>
            <a:endParaRPr lang="en-US" noProof="1"/>
          </a:p>
        </p:txBody>
      </p:sp>
      <p:sp>
        <p:nvSpPr>
          <p:cNvPr id="7" name="Rectangle 6">
            <a:extLst>
              <a:ext uri="{FF2B5EF4-FFF2-40B4-BE49-F238E27FC236}">
                <a16:creationId xmlns="" xmlns:a16="http://schemas.microsoft.com/office/drawing/2014/main" id="{432C84AD-44F1-45D1-9F68-3FDC756E5C73}"/>
              </a:ext>
              <a:ext uri="{C183D7F6-B498-43B3-948B-1728B52AA6E4}">
                <adec:decorative xmlns="" xmlns:adec="http://schemas.microsoft.com/office/drawing/2017/decorative" val="1"/>
              </a:ext>
            </a:extLst>
          </p:cNvPr>
          <p:cNvSpPr/>
          <p:nvPr/>
        </p:nvSpPr>
        <p:spPr>
          <a:xfrm>
            <a:off x="408650" y="3386488"/>
            <a:ext cx="4330700" cy="182434"/>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Lst>
            <a:ahLst/>
            <a:cxnLst>
              <a:cxn ang="0">
                <a:pos x="connsiteX0" y="connsiteY0"/>
              </a:cxn>
              <a:cxn ang="0">
                <a:pos x="connsiteX1" y="connsiteY1"/>
              </a:cxn>
              <a:cxn ang="0">
                <a:pos x="connsiteX2" y="connsiteY2"/>
              </a:cxn>
              <a:cxn ang="0">
                <a:pos x="connsiteX3" y="connsiteY3"/>
              </a:cxn>
            </a:cxnLst>
            <a:rect l="l" t="t" r="r" b="b"/>
            <a:pathLst>
              <a:path w="4330700" h="588834">
                <a:moveTo>
                  <a:pt x="4330700" y="0"/>
                </a:moveTo>
                <a:lnTo>
                  <a:pt x="4330700" y="588834"/>
                </a:lnTo>
                <a:lnTo>
                  <a:pt x="0" y="588834"/>
                </a:lnTo>
                <a:lnTo>
                  <a:pt x="0" y="0"/>
                </a:lnTo>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6">
            <a:extLst>
              <a:ext uri="{FF2B5EF4-FFF2-40B4-BE49-F238E27FC236}">
                <a16:creationId xmlns="" xmlns:a16="http://schemas.microsoft.com/office/drawing/2014/main" id="{8442E937-7F5A-4CF2-98BD-C9CF5F2B4DDE}"/>
              </a:ext>
              <a:ext uri="{C183D7F6-B498-43B3-948B-1728B52AA6E4}">
                <adec:decorative xmlns="" xmlns:adec="http://schemas.microsoft.com/office/drawing/2017/decorative" val="1"/>
              </a:ext>
            </a:extLst>
          </p:cNvPr>
          <p:cNvSpPr/>
          <p:nvPr/>
        </p:nvSpPr>
        <p:spPr>
          <a:xfrm flipV="1">
            <a:off x="408650" y="404285"/>
            <a:ext cx="4330700" cy="182434"/>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Lst>
            <a:ahLst/>
            <a:cxnLst>
              <a:cxn ang="0">
                <a:pos x="connsiteX0" y="connsiteY0"/>
              </a:cxn>
              <a:cxn ang="0">
                <a:pos x="connsiteX1" y="connsiteY1"/>
              </a:cxn>
              <a:cxn ang="0">
                <a:pos x="connsiteX2" y="connsiteY2"/>
              </a:cxn>
              <a:cxn ang="0">
                <a:pos x="connsiteX3" y="connsiteY3"/>
              </a:cxn>
            </a:cxnLst>
            <a:rect l="l" t="t" r="r" b="b"/>
            <a:pathLst>
              <a:path w="4330700" h="588834">
                <a:moveTo>
                  <a:pt x="4330700" y="0"/>
                </a:moveTo>
                <a:lnTo>
                  <a:pt x="4330700" y="588834"/>
                </a:lnTo>
                <a:lnTo>
                  <a:pt x="0" y="588834"/>
                </a:lnTo>
                <a:lnTo>
                  <a:pt x="0" y="0"/>
                </a:lnTo>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 name="Group 12" descr="Logo Placeholder">
            <a:extLst>
              <a:ext uri="{FF2B5EF4-FFF2-40B4-BE49-F238E27FC236}">
                <a16:creationId xmlns="" xmlns:a16="http://schemas.microsoft.com/office/drawing/2014/main" id="{2B0A6754-78E8-472A-ADF4-F2A5E72C6FD7}"/>
              </a:ext>
            </a:extLst>
          </p:cNvPr>
          <p:cNvGrpSpPr/>
          <p:nvPr/>
        </p:nvGrpSpPr>
        <p:grpSpPr>
          <a:xfrm>
            <a:off x="513116" y="2970078"/>
            <a:ext cx="2173095" cy="523220"/>
            <a:chOff x="1985170" y="1950690"/>
            <a:chExt cx="2173095" cy="523220"/>
          </a:xfrm>
        </p:grpSpPr>
        <p:sp>
          <p:nvSpPr>
            <p:cNvPr id="14" name="Rectangle 13">
              <a:extLst>
                <a:ext uri="{FF2B5EF4-FFF2-40B4-BE49-F238E27FC236}">
                  <a16:creationId xmlns="" xmlns:a16="http://schemas.microsoft.com/office/drawing/2014/main" id="{E36EBC7D-08FC-42D1-B92F-C0111D5DAF0C}"/>
                </a:ext>
              </a:extLst>
            </p:cNvPr>
            <p:cNvSpPr/>
            <p:nvPr/>
          </p:nvSpPr>
          <p:spPr>
            <a:xfrm>
              <a:off x="1985170" y="1950690"/>
              <a:ext cx="2173095" cy="523220"/>
            </a:xfrm>
            <a:prstGeom prst="rect">
              <a:avLst/>
            </a:prstGeom>
            <a:solidFill>
              <a:schemeClr val="tx1"/>
            </a:solidFill>
          </p:spPr>
          <p:txBody>
            <a:bodyPr wrap="none" anchor="ctr">
              <a:noAutofit/>
            </a:bodyPr>
            <a:lstStyle/>
            <a:p>
              <a:pPr algn="ctr"/>
              <a:r>
                <a:rPr lang="en-US" sz="2000" b="1" dirty="0">
                  <a:solidFill>
                    <a:schemeClr val="bg1"/>
                  </a:solidFill>
                  <a:latin typeface="+mj-lt"/>
                </a:rPr>
                <a:t>MTH-9899</a:t>
              </a:r>
              <a:endParaRPr lang="en-US" sz="2000" dirty="0">
                <a:solidFill>
                  <a:schemeClr val="bg1"/>
                </a:solidFill>
                <a:latin typeface="+mj-lt"/>
              </a:endParaRPr>
            </a:p>
          </p:txBody>
        </p:sp>
        <p:sp>
          <p:nvSpPr>
            <p:cNvPr id="15" name="Rectangle 6">
              <a:extLst>
                <a:ext uri="{FF2B5EF4-FFF2-40B4-BE49-F238E27FC236}">
                  <a16:creationId xmlns="" xmlns:a16="http://schemas.microsoft.com/office/drawing/2014/main" id="{88903EC9-18A6-4F29-8E69-06A5BAD6090F}"/>
                </a:ext>
              </a:extLst>
            </p:cNvPr>
            <p:cNvSpPr/>
            <p:nvPr/>
          </p:nvSpPr>
          <p:spPr>
            <a:xfrm flipV="1">
              <a:off x="2087087" y="2034539"/>
              <a:ext cx="203115" cy="177761"/>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 name="connsiteX0" fmla="*/ 4330700 w 4330700"/>
                <a:gd name="connsiteY0" fmla="*/ 588834 h 588834"/>
                <a:gd name="connsiteX1" fmla="*/ 0 w 4330700"/>
                <a:gd name="connsiteY1" fmla="*/ 588834 h 588834"/>
                <a:gd name="connsiteX2" fmla="*/ 0 w 4330700"/>
                <a:gd name="connsiteY2" fmla="*/ 0 h 588834"/>
                <a:gd name="connsiteX0" fmla="*/ 550806 w 550806"/>
                <a:gd name="connsiteY0" fmla="*/ 588834 h 588834"/>
                <a:gd name="connsiteX1" fmla="*/ 0 w 550806"/>
                <a:gd name="connsiteY1" fmla="*/ 588834 h 588834"/>
                <a:gd name="connsiteX2" fmla="*/ 0 w 550806"/>
                <a:gd name="connsiteY2" fmla="*/ 0 h 588834"/>
              </a:gdLst>
              <a:ahLst/>
              <a:cxnLst>
                <a:cxn ang="0">
                  <a:pos x="connsiteX0" y="connsiteY0"/>
                </a:cxn>
                <a:cxn ang="0">
                  <a:pos x="connsiteX1" y="connsiteY1"/>
                </a:cxn>
                <a:cxn ang="0">
                  <a:pos x="connsiteX2" y="connsiteY2"/>
                </a:cxn>
              </a:cxnLst>
              <a:rect l="l" t="t" r="r" b="b"/>
              <a:pathLst>
                <a:path w="550806" h="588834">
                  <a:moveTo>
                    <a:pt x="550806" y="588834"/>
                  </a:moveTo>
                  <a:lnTo>
                    <a:pt x="0" y="588834"/>
                  </a:lnTo>
                  <a:lnTo>
                    <a:pt x="0" y="0"/>
                  </a:lnTo>
                </a:path>
              </a:pathLst>
            </a:cu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1966192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 xmlns:a16="http://schemas.microsoft.com/office/drawing/2014/main" id="{6840293F-4671-41F0-81A3-F8908F7DBA05}"/>
              </a:ext>
            </a:extLst>
          </p:cNvPr>
          <p:cNvSpPr>
            <a:spLocks noGrp="1"/>
          </p:cNvSpPr>
          <p:nvPr>
            <p:ph type="title"/>
          </p:nvPr>
        </p:nvSpPr>
        <p:spPr/>
        <p:txBody>
          <a:bodyPr/>
          <a:lstStyle/>
          <a:p>
            <a:r>
              <a:rPr lang="en-US" dirty="0"/>
              <a:t>Model Selection</a:t>
            </a:r>
          </a:p>
        </p:txBody>
      </p:sp>
      <p:sp>
        <p:nvSpPr>
          <p:cNvPr id="17" name="Text Placeholder 16">
            <a:extLst>
              <a:ext uri="{FF2B5EF4-FFF2-40B4-BE49-F238E27FC236}">
                <a16:creationId xmlns="" xmlns:a16="http://schemas.microsoft.com/office/drawing/2014/main" id="{6A68A20E-73E6-4BDD-826F-851FE419CF78}"/>
              </a:ext>
            </a:extLst>
          </p:cNvPr>
          <p:cNvSpPr>
            <a:spLocks noGrp="1"/>
          </p:cNvSpPr>
          <p:nvPr>
            <p:ph type="body" sz="quarter" idx="32"/>
          </p:nvPr>
        </p:nvSpPr>
        <p:spPr/>
        <p:txBody>
          <a:bodyPr/>
          <a:lstStyle/>
          <a:p>
            <a:r>
              <a:rPr lang="en-US" dirty="0" smtClean="0"/>
              <a:t>Tried different models and ensembles and chose model with highest OOS r </a:t>
            </a:r>
            <a:r>
              <a:rPr lang="en-US" dirty="0" smtClean="0"/>
              <a:t>square. We also tried </a:t>
            </a:r>
            <a:r>
              <a:rPr lang="en-US" dirty="0" err="1" smtClean="0"/>
              <a:t>ensebles</a:t>
            </a:r>
            <a:r>
              <a:rPr lang="en-US" dirty="0" smtClean="0"/>
              <a:t> of Clustering (K means) and then running different models</a:t>
            </a:r>
            <a:endParaRPr lang="en-US" dirty="0"/>
          </a:p>
        </p:txBody>
      </p:sp>
      <p:sp>
        <p:nvSpPr>
          <p:cNvPr id="15" name="Content Placeholder 14">
            <a:extLst>
              <a:ext uri="{FF2B5EF4-FFF2-40B4-BE49-F238E27FC236}">
                <a16:creationId xmlns="" xmlns:a16="http://schemas.microsoft.com/office/drawing/2014/main" id="{7F07C326-ECF8-41DF-9B2E-D430DEFF9A67}"/>
              </a:ext>
            </a:extLst>
          </p:cNvPr>
          <p:cNvSpPr>
            <a:spLocks noGrp="1"/>
          </p:cNvSpPr>
          <p:nvPr>
            <p:ph sz="half" idx="29"/>
          </p:nvPr>
        </p:nvSpPr>
        <p:spPr>
          <a:xfrm>
            <a:off x="522515" y="1512000"/>
            <a:ext cx="5573486" cy="4197621"/>
          </a:xfrm>
        </p:spPr>
        <p:txBody>
          <a:bodyPr/>
          <a:lstStyle/>
          <a:p>
            <a:endParaRPr lang="en-US" noProof="1"/>
          </a:p>
        </p:txBody>
      </p:sp>
      <p:sp>
        <p:nvSpPr>
          <p:cNvPr id="3" name="Footer Placeholder 2">
            <a:extLst>
              <a:ext uri="{FF2B5EF4-FFF2-40B4-BE49-F238E27FC236}">
                <a16:creationId xmlns="" xmlns:a16="http://schemas.microsoft.com/office/drawing/2014/main" id="{E103D420-AEB0-44F9-86F5-DB2505B0F4E7}"/>
              </a:ext>
            </a:extLst>
          </p:cNvPr>
          <p:cNvSpPr>
            <a:spLocks noGrp="1"/>
          </p:cNvSpPr>
          <p:nvPr>
            <p:ph type="ftr" sz="quarter" idx="10"/>
          </p:nvPr>
        </p:nvSpPr>
        <p:spPr/>
        <p:txBody>
          <a:bodyPr/>
          <a:lstStyle/>
          <a:p>
            <a:r>
              <a:rPr lang="en-US" dirty="0"/>
              <a:t>Add a footer</a:t>
            </a:r>
          </a:p>
        </p:txBody>
      </p:sp>
      <p:sp>
        <p:nvSpPr>
          <p:cNvPr id="4" name="Slide Number Placeholder 3">
            <a:extLst>
              <a:ext uri="{FF2B5EF4-FFF2-40B4-BE49-F238E27FC236}">
                <a16:creationId xmlns="" xmlns:a16="http://schemas.microsoft.com/office/drawing/2014/main" id="{A88525D2-29EF-4156-8E05-4971770BF1AF}"/>
              </a:ext>
            </a:extLst>
          </p:cNvPr>
          <p:cNvSpPr>
            <a:spLocks noGrp="1"/>
          </p:cNvSpPr>
          <p:nvPr>
            <p:ph type="sldNum" sz="quarter" idx="11"/>
          </p:nvPr>
        </p:nvSpPr>
        <p:spPr/>
        <p:txBody>
          <a:bodyPr/>
          <a:lstStyle/>
          <a:p>
            <a:fld id="{19B51A1E-902D-48AF-9020-955120F399B6}" type="slidenum">
              <a:rPr lang="en-US" smtClean="0"/>
              <a:pPr/>
              <a:t>10</a:t>
            </a:fld>
            <a:endParaRPr lang="en-US" dirty="0"/>
          </a:p>
        </p:txBody>
      </p:sp>
      <p:graphicFrame>
        <p:nvGraphicFramePr>
          <p:cNvPr id="2" name="Table 1"/>
          <p:cNvGraphicFramePr>
            <a:graphicFrameLocks noGrp="1"/>
          </p:cNvGraphicFramePr>
          <p:nvPr>
            <p:extLst>
              <p:ext uri="{D42A27DB-BD31-4B8C-83A1-F6EECF244321}">
                <p14:modId xmlns:p14="http://schemas.microsoft.com/office/powerpoint/2010/main" val="3781360787"/>
              </p:ext>
            </p:extLst>
          </p:nvPr>
        </p:nvGraphicFramePr>
        <p:xfrm>
          <a:off x="1167027" y="2935644"/>
          <a:ext cx="8127999" cy="2225040"/>
        </p:xfrm>
        <a:graphic>
          <a:graphicData uri="http://schemas.openxmlformats.org/drawingml/2006/table">
            <a:tbl>
              <a:tblPr firstRow="1" bandRow="1">
                <a:tableStyleId>{1E171933-4619-4E11-9A3F-F7608DF75F80}</a:tableStyleId>
              </a:tblPr>
              <a:tblGrid>
                <a:gridCol w="2709333"/>
                <a:gridCol w="2709333"/>
                <a:gridCol w="2709333"/>
              </a:tblGrid>
              <a:tr h="370840">
                <a:tc>
                  <a:txBody>
                    <a:bodyPr/>
                    <a:lstStyle/>
                    <a:p>
                      <a:r>
                        <a:rPr lang="en-US" dirty="0" smtClean="0"/>
                        <a:t>Model/Ensemble</a:t>
                      </a:r>
                      <a:endParaRPr lang="en-US" dirty="0"/>
                    </a:p>
                  </a:txBody>
                  <a:tcPr>
                    <a:lnR w="9525" cap="flat" cmpd="sng" algn="ctr">
                      <a:solidFill>
                        <a:schemeClr val="tx1"/>
                      </a:solidFill>
                      <a:prstDash val="solid"/>
                      <a:round/>
                      <a:headEnd type="none" w="med" len="med"/>
                      <a:tailEnd type="none" w="med" len="med"/>
                    </a:lnR>
                  </a:tcPr>
                </a:tc>
                <a:tc>
                  <a:txBody>
                    <a:bodyPr/>
                    <a:lstStyle/>
                    <a:p>
                      <a:r>
                        <a:rPr lang="en-US" dirty="0" smtClean="0"/>
                        <a:t>In sample</a:t>
                      </a:r>
                      <a:r>
                        <a:rPr lang="en-US" baseline="0" dirty="0" smtClean="0"/>
                        <a:t> R square</a:t>
                      </a:r>
                      <a:endParaRPr lang="en-US" dirty="0"/>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tcPr>
                </a:tc>
                <a:tc>
                  <a:txBody>
                    <a:bodyPr/>
                    <a:lstStyle/>
                    <a:p>
                      <a:r>
                        <a:rPr lang="en-US" dirty="0" smtClean="0"/>
                        <a:t>OOS R Square</a:t>
                      </a:r>
                      <a:endParaRPr lang="en-US" dirty="0"/>
                    </a:p>
                  </a:txBody>
                  <a:tcPr>
                    <a:lnL w="9525" cap="flat" cmpd="sng" algn="ctr">
                      <a:solidFill>
                        <a:schemeClr val="tx1"/>
                      </a:solidFill>
                      <a:prstDash val="solid"/>
                      <a:round/>
                      <a:headEnd type="none" w="med" len="med"/>
                      <a:tailEnd type="none" w="med" len="med"/>
                    </a:lnL>
                  </a:tcPr>
                </a:tc>
              </a:tr>
              <a:tr h="370840">
                <a:tc>
                  <a:txBody>
                    <a:bodyPr/>
                    <a:lstStyle/>
                    <a:p>
                      <a:r>
                        <a:rPr lang="en-US" dirty="0" smtClean="0"/>
                        <a:t>Linear</a:t>
                      </a:r>
                      <a:r>
                        <a:rPr lang="en-US" baseline="0" dirty="0" smtClean="0"/>
                        <a:t> Regression</a:t>
                      </a:r>
                      <a:endParaRPr lang="en-US" dirty="0"/>
                    </a:p>
                  </a:txBody>
                  <a:tcPr>
                    <a:lnR w="9525" cap="flat" cmpd="sng" algn="ctr">
                      <a:solidFill>
                        <a:schemeClr val="tx1"/>
                      </a:solidFill>
                      <a:prstDash val="solid"/>
                      <a:round/>
                      <a:headEnd type="none" w="med" len="med"/>
                      <a:tailEnd type="none" w="med" len="med"/>
                    </a:lnR>
                  </a:tcPr>
                </a:tc>
                <a:tc>
                  <a:txBody>
                    <a:bodyPr/>
                    <a:lstStyle/>
                    <a:p>
                      <a:endParaRPr lang="en-US" dirty="0"/>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tcPr>
                </a:tc>
                <a:tc>
                  <a:txBody>
                    <a:bodyPr/>
                    <a:lstStyle/>
                    <a:p>
                      <a:endParaRPr lang="en-US" dirty="0"/>
                    </a:p>
                  </a:txBody>
                  <a:tcPr>
                    <a:lnL w="9525" cap="flat" cmpd="sng" algn="ctr">
                      <a:solidFill>
                        <a:schemeClr val="tx1"/>
                      </a:solidFill>
                      <a:prstDash val="solid"/>
                      <a:round/>
                      <a:headEnd type="none" w="med" len="med"/>
                      <a:tailEnd type="none" w="med" len="med"/>
                    </a:lnL>
                  </a:tcPr>
                </a:tc>
              </a:tr>
              <a:tr h="370840">
                <a:tc>
                  <a:txBody>
                    <a:bodyPr/>
                    <a:lstStyle/>
                    <a:p>
                      <a:r>
                        <a:rPr lang="en-US" dirty="0" smtClean="0"/>
                        <a:t>Random Forest</a:t>
                      </a:r>
                      <a:endParaRPr lang="en-US" dirty="0"/>
                    </a:p>
                  </a:txBody>
                  <a:tcPr>
                    <a:lnR w="9525" cap="flat" cmpd="sng" algn="ctr">
                      <a:solidFill>
                        <a:schemeClr val="tx1"/>
                      </a:solidFill>
                      <a:prstDash val="solid"/>
                      <a:round/>
                      <a:headEnd type="none" w="med" len="med"/>
                      <a:tailEnd type="none" w="med" len="med"/>
                    </a:lnR>
                  </a:tcPr>
                </a:tc>
                <a:tc>
                  <a:txBody>
                    <a:bodyPr/>
                    <a:lstStyle/>
                    <a:p>
                      <a:endParaRPr lang="en-US" dirty="0"/>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tcPr>
                </a:tc>
                <a:tc>
                  <a:txBody>
                    <a:bodyPr/>
                    <a:lstStyle/>
                    <a:p>
                      <a:endParaRPr lang="en-US"/>
                    </a:p>
                  </a:txBody>
                  <a:tcPr>
                    <a:lnL w="9525" cap="flat" cmpd="sng" algn="ctr">
                      <a:solidFill>
                        <a:schemeClr val="tx1"/>
                      </a:solidFill>
                      <a:prstDash val="solid"/>
                      <a:round/>
                      <a:headEnd type="none" w="med" len="med"/>
                      <a:tailEnd type="none" w="med" len="med"/>
                    </a:lnL>
                  </a:tcPr>
                </a:tc>
              </a:tr>
              <a:tr h="370840">
                <a:tc>
                  <a:txBody>
                    <a:bodyPr/>
                    <a:lstStyle/>
                    <a:p>
                      <a:endParaRPr lang="en-US" dirty="0"/>
                    </a:p>
                  </a:txBody>
                  <a:tcPr>
                    <a:lnR w="9525" cap="flat" cmpd="sng" algn="ctr">
                      <a:solidFill>
                        <a:schemeClr val="tx1"/>
                      </a:solidFill>
                      <a:prstDash val="solid"/>
                      <a:round/>
                      <a:headEnd type="none" w="med" len="med"/>
                      <a:tailEnd type="none" w="med" len="med"/>
                    </a:lnR>
                  </a:tcPr>
                </a:tc>
                <a:tc>
                  <a:txBody>
                    <a:bodyPr/>
                    <a:lstStyle/>
                    <a:p>
                      <a:endParaRPr lang="en-US" dirty="0"/>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tcPr>
                </a:tc>
                <a:tc>
                  <a:txBody>
                    <a:bodyPr/>
                    <a:lstStyle/>
                    <a:p>
                      <a:endParaRPr lang="en-US"/>
                    </a:p>
                  </a:txBody>
                  <a:tcPr>
                    <a:lnL w="9525" cap="flat" cmpd="sng" algn="ctr">
                      <a:solidFill>
                        <a:schemeClr val="tx1"/>
                      </a:solidFill>
                      <a:prstDash val="solid"/>
                      <a:round/>
                      <a:headEnd type="none" w="med" len="med"/>
                      <a:tailEnd type="none" w="med" len="med"/>
                    </a:lnL>
                  </a:tcPr>
                </a:tc>
              </a:tr>
              <a:tr h="370840">
                <a:tc>
                  <a:txBody>
                    <a:bodyPr/>
                    <a:lstStyle/>
                    <a:p>
                      <a:endParaRPr lang="en-US"/>
                    </a:p>
                  </a:txBody>
                  <a:tcPr>
                    <a:lnR w="9525" cap="flat" cmpd="sng" algn="ctr">
                      <a:solidFill>
                        <a:schemeClr val="tx1"/>
                      </a:solidFill>
                      <a:prstDash val="solid"/>
                      <a:round/>
                      <a:headEnd type="none" w="med" len="med"/>
                      <a:tailEnd type="none" w="med" len="med"/>
                    </a:lnR>
                  </a:tcPr>
                </a:tc>
                <a:tc>
                  <a:txBody>
                    <a:bodyPr/>
                    <a:lstStyle/>
                    <a:p>
                      <a:endParaRPr lang="en-US" dirty="0"/>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tcPr>
                </a:tc>
                <a:tc>
                  <a:txBody>
                    <a:bodyPr/>
                    <a:lstStyle/>
                    <a:p>
                      <a:endParaRPr lang="en-US" dirty="0"/>
                    </a:p>
                  </a:txBody>
                  <a:tcPr>
                    <a:lnL w="9525" cap="flat" cmpd="sng" algn="ctr">
                      <a:solidFill>
                        <a:schemeClr val="tx1"/>
                      </a:solidFill>
                      <a:prstDash val="solid"/>
                      <a:round/>
                      <a:headEnd type="none" w="med" len="med"/>
                      <a:tailEnd type="none" w="med" len="med"/>
                    </a:lnL>
                  </a:tcPr>
                </a:tc>
              </a:tr>
              <a:tr h="370840">
                <a:tc>
                  <a:txBody>
                    <a:bodyPr/>
                    <a:lstStyle/>
                    <a:p>
                      <a:endParaRPr lang="en-US"/>
                    </a:p>
                  </a:txBody>
                  <a:tcPr>
                    <a:lnR w="9525" cap="flat" cmpd="sng" algn="ctr">
                      <a:solidFill>
                        <a:schemeClr val="tx1"/>
                      </a:solidFill>
                      <a:prstDash val="solid"/>
                      <a:round/>
                      <a:headEnd type="none" w="med" len="med"/>
                      <a:tailEnd type="none" w="med" len="med"/>
                    </a:lnR>
                  </a:tcPr>
                </a:tc>
                <a:tc>
                  <a:txBody>
                    <a:bodyPr/>
                    <a:lstStyle/>
                    <a:p>
                      <a:endParaRPr lang="en-US" dirty="0"/>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tcPr>
                </a:tc>
                <a:tc>
                  <a:txBody>
                    <a:bodyPr/>
                    <a:lstStyle/>
                    <a:p>
                      <a:endParaRPr lang="en-US" dirty="0"/>
                    </a:p>
                  </a:txBody>
                  <a:tcPr>
                    <a:lnL w="9525" cap="flat" cmpd="sng" algn="ctr">
                      <a:solidFill>
                        <a:schemeClr val="tx1"/>
                      </a:solidFill>
                      <a:prstDash val="solid"/>
                      <a:round/>
                      <a:headEnd type="none" w="med" len="med"/>
                      <a:tailEnd type="none" w="med" len="med"/>
                    </a:lnL>
                  </a:tcPr>
                </a:tc>
              </a:tr>
            </a:tbl>
          </a:graphicData>
        </a:graphic>
      </p:graphicFrame>
    </p:spTree>
    <p:extLst>
      <p:ext uri="{BB962C8B-B14F-4D97-AF65-F5344CB8AC3E}">
        <p14:creationId xmlns:p14="http://schemas.microsoft.com/office/powerpoint/2010/main" val="161770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 xmlns:a16="http://schemas.microsoft.com/office/drawing/2014/main" id="{6840293F-4671-41F0-81A3-F8908F7DBA05}"/>
              </a:ext>
            </a:extLst>
          </p:cNvPr>
          <p:cNvSpPr>
            <a:spLocks noGrp="1"/>
          </p:cNvSpPr>
          <p:nvPr>
            <p:ph type="title"/>
          </p:nvPr>
        </p:nvSpPr>
        <p:spPr/>
        <p:txBody>
          <a:bodyPr/>
          <a:lstStyle/>
          <a:p>
            <a:r>
              <a:rPr lang="en-US" dirty="0"/>
              <a:t>Parameter Tuning</a:t>
            </a:r>
          </a:p>
        </p:txBody>
      </p:sp>
      <p:sp>
        <p:nvSpPr>
          <p:cNvPr id="17" name="Text Placeholder 16">
            <a:extLst>
              <a:ext uri="{FF2B5EF4-FFF2-40B4-BE49-F238E27FC236}">
                <a16:creationId xmlns="" xmlns:a16="http://schemas.microsoft.com/office/drawing/2014/main" id="{6A68A20E-73E6-4BDD-826F-851FE419CF78}"/>
              </a:ext>
            </a:extLst>
          </p:cNvPr>
          <p:cNvSpPr>
            <a:spLocks noGrp="1"/>
          </p:cNvSpPr>
          <p:nvPr>
            <p:ph type="body" sz="quarter" idx="32"/>
          </p:nvPr>
        </p:nvSpPr>
        <p:spPr/>
        <p:txBody>
          <a:bodyPr/>
          <a:lstStyle/>
          <a:p>
            <a:r>
              <a:rPr lang="en-US" dirty="0"/>
              <a:t>Grid Search </a:t>
            </a:r>
            <a:r>
              <a:rPr lang="en-US" dirty="0" smtClean="0"/>
              <a:t>and parameter search to </a:t>
            </a:r>
            <a:r>
              <a:rPr lang="en-US" dirty="0"/>
              <a:t>select the best combination of model </a:t>
            </a:r>
            <a:r>
              <a:rPr lang="en-US" dirty="0" smtClean="0"/>
              <a:t>parameters. We need to tune the following parameters for Gradient Boosting Machine:</a:t>
            </a:r>
          </a:p>
          <a:p>
            <a:endParaRPr lang="en-US" dirty="0"/>
          </a:p>
          <a:p>
            <a:pPr marL="342900" indent="-342900">
              <a:lnSpc>
                <a:spcPct val="150000"/>
              </a:lnSpc>
              <a:buFont typeface="+mj-lt"/>
              <a:buAutoNum type="arabicPeriod"/>
            </a:pPr>
            <a:r>
              <a:rPr lang="en-US" u="sng" dirty="0" smtClean="0"/>
              <a:t>Learning Rate</a:t>
            </a:r>
            <a:r>
              <a:rPr lang="en-US" dirty="0" smtClean="0"/>
              <a:t>: Learning rate shrinks the contribution of each parameter, this helps to not </a:t>
            </a:r>
            <a:r>
              <a:rPr lang="en-US" dirty="0" err="1" smtClean="0"/>
              <a:t>overfit</a:t>
            </a:r>
            <a:r>
              <a:rPr lang="en-US" dirty="0" smtClean="0"/>
              <a:t> the model</a:t>
            </a:r>
            <a:endParaRPr lang="en-US" dirty="0"/>
          </a:p>
          <a:p>
            <a:pPr marL="342900" indent="-342900">
              <a:lnSpc>
                <a:spcPct val="150000"/>
              </a:lnSpc>
              <a:buFont typeface="+mj-lt"/>
              <a:buAutoNum type="arabicPeriod"/>
            </a:pPr>
            <a:r>
              <a:rPr lang="en-US" u="sng" dirty="0" smtClean="0"/>
              <a:t>No of estimators</a:t>
            </a:r>
            <a:r>
              <a:rPr lang="en-US" dirty="0" smtClean="0"/>
              <a:t>: This represents the number of trees in the forest, increasing the number of trees may lead to over fitting so we need to choose the parameter carefully</a:t>
            </a:r>
          </a:p>
          <a:p>
            <a:pPr marL="342900" indent="-342900">
              <a:lnSpc>
                <a:spcPct val="150000"/>
              </a:lnSpc>
              <a:buFont typeface="+mj-lt"/>
              <a:buAutoNum type="arabicPeriod"/>
            </a:pPr>
            <a:r>
              <a:rPr lang="en-US" dirty="0" smtClean="0"/>
              <a:t> </a:t>
            </a:r>
            <a:r>
              <a:rPr lang="en-US" u="sng" dirty="0" smtClean="0"/>
              <a:t>Max Depth</a:t>
            </a:r>
            <a:r>
              <a:rPr lang="en-US" dirty="0" smtClean="0"/>
              <a:t>: This </a:t>
            </a:r>
            <a:r>
              <a:rPr lang="en-US" dirty="0" smtClean="0"/>
              <a:t>indicates how deep the tree can be, the deeper the tree, the more splits it has and it could lead to over fitting of data</a:t>
            </a:r>
          </a:p>
          <a:p>
            <a:pPr marL="342900" indent="-342900">
              <a:lnSpc>
                <a:spcPct val="150000"/>
              </a:lnSpc>
              <a:buFont typeface="+mj-lt"/>
              <a:buAutoNum type="arabicPeriod"/>
            </a:pPr>
            <a:r>
              <a:rPr lang="en-US" u="sng" dirty="0" smtClean="0"/>
              <a:t>Min Samples Split</a:t>
            </a:r>
            <a:r>
              <a:rPr lang="en-US" dirty="0" smtClean="0"/>
              <a:t>: This represents the minimum number of samples required to split an internal node</a:t>
            </a:r>
            <a:endParaRPr lang="en-US" u="sng" dirty="0" smtClean="0"/>
          </a:p>
          <a:p>
            <a:pPr marL="342900" indent="-342900">
              <a:lnSpc>
                <a:spcPct val="150000"/>
              </a:lnSpc>
              <a:buFont typeface="+mj-lt"/>
              <a:buAutoNum type="arabicPeriod"/>
            </a:pPr>
            <a:r>
              <a:rPr lang="en-US" u="sng" dirty="0" smtClean="0"/>
              <a:t>Min Samples Leaf</a:t>
            </a:r>
            <a:r>
              <a:rPr lang="en-US" dirty="0" smtClean="0"/>
              <a:t>: This is the minimum number of samples required to be at the leaf node</a:t>
            </a:r>
            <a:endParaRPr lang="en-US" dirty="0" smtClean="0"/>
          </a:p>
          <a:p>
            <a:pPr>
              <a:lnSpc>
                <a:spcPct val="150000"/>
              </a:lnSpc>
            </a:pPr>
            <a:endParaRPr lang="en-US" dirty="0"/>
          </a:p>
        </p:txBody>
      </p:sp>
      <p:sp>
        <p:nvSpPr>
          <p:cNvPr id="3" name="Footer Placeholder 2">
            <a:extLst>
              <a:ext uri="{FF2B5EF4-FFF2-40B4-BE49-F238E27FC236}">
                <a16:creationId xmlns="" xmlns:a16="http://schemas.microsoft.com/office/drawing/2014/main" id="{E103D420-AEB0-44F9-86F5-DB2505B0F4E7}"/>
              </a:ext>
            </a:extLst>
          </p:cNvPr>
          <p:cNvSpPr>
            <a:spLocks noGrp="1"/>
          </p:cNvSpPr>
          <p:nvPr>
            <p:ph type="ftr" sz="quarter" idx="10"/>
          </p:nvPr>
        </p:nvSpPr>
        <p:spPr/>
        <p:txBody>
          <a:bodyPr/>
          <a:lstStyle/>
          <a:p>
            <a:r>
              <a:rPr lang="en-US" dirty="0"/>
              <a:t>Add a footer</a:t>
            </a:r>
          </a:p>
        </p:txBody>
      </p:sp>
      <p:sp>
        <p:nvSpPr>
          <p:cNvPr id="4" name="Slide Number Placeholder 3">
            <a:extLst>
              <a:ext uri="{FF2B5EF4-FFF2-40B4-BE49-F238E27FC236}">
                <a16:creationId xmlns="" xmlns:a16="http://schemas.microsoft.com/office/drawing/2014/main" id="{A88525D2-29EF-4156-8E05-4971770BF1AF}"/>
              </a:ext>
            </a:extLst>
          </p:cNvPr>
          <p:cNvSpPr>
            <a:spLocks noGrp="1"/>
          </p:cNvSpPr>
          <p:nvPr>
            <p:ph type="sldNum" sz="quarter" idx="11"/>
          </p:nvPr>
        </p:nvSpPr>
        <p:spPr/>
        <p:txBody>
          <a:bodyPr/>
          <a:lstStyle/>
          <a:p>
            <a:fld id="{19B51A1E-902D-48AF-9020-955120F399B6}" type="slidenum">
              <a:rPr lang="en-US" smtClean="0"/>
              <a:pPr/>
              <a:t>11</a:t>
            </a:fld>
            <a:endParaRPr lang="en-US" dirty="0"/>
          </a:p>
        </p:txBody>
      </p:sp>
    </p:spTree>
    <p:extLst>
      <p:ext uri="{BB962C8B-B14F-4D97-AF65-F5344CB8AC3E}">
        <p14:creationId xmlns:p14="http://schemas.microsoft.com/office/powerpoint/2010/main" val="33999482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 xmlns:a16="http://schemas.microsoft.com/office/drawing/2014/main" id="{6840293F-4671-41F0-81A3-F8908F7DBA05}"/>
              </a:ext>
            </a:extLst>
          </p:cNvPr>
          <p:cNvSpPr>
            <a:spLocks noGrp="1"/>
          </p:cNvSpPr>
          <p:nvPr>
            <p:ph type="title"/>
          </p:nvPr>
        </p:nvSpPr>
        <p:spPr/>
        <p:txBody>
          <a:bodyPr/>
          <a:lstStyle/>
          <a:p>
            <a:r>
              <a:rPr lang="en-US" dirty="0"/>
              <a:t>Parameter </a:t>
            </a:r>
            <a:r>
              <a:rPr lang="en-US" dirty="0" smtClean="0"/>
              <a:t>Tuning(</a:t>
            </a:r>
            <a:r>
              <a:rPr lang="en-US" dirty="0" err="1" smtClean="0"/>
              <a:t>Contd</a:t>
            </a:r>
            <a:r>
              <a:rPr lang="en-US" dirty="0" smtClean="0"/>
              <a:t>….)</a:t>
            </a:r>
            <a:endParaRPr lang="en-US" dirty="0"/>
          </a:p>
        </p:txBody>
      </p:sp>
      <p:sp>
        <p:nvSpPr>
          <p:cNvPr id="17" name="Text Placeholder 16">
            <a:extLst>
              <a:ext uri="{FF2B5EF4-FFF2-40B4-BE49-F238E27FC236}">
                <a16:creationId xmlns="" xmlns:a16="http://schemas.microsoft.com/office/drawing/2014/main" id="{6A68A20E-73E6-4BDD-826F-851FE419CF78}"/>
              </a:ext>
            </a:extLst>
          </p:cNvPr>
          <p:cNvSpPr>
            <a:spLocks noGrp="1"/>
          </p:cNvSpPr>
          <p:nvPr>
            <p:ph type="body" sz="quarter" idx="32"/>
          </p:nvPr>
        </p:nvSpPr>
        <p:spPr/>
        <p:txBody>
          <a:bodyPr/>
          <a:lstStyle/>
          <a:p>
            <a:r>
              <a:rPr lang="en-US" dirty="0" smtClean="0"/>
              <a:t>Parameter Search: We can run in sample and OOS r square by different parameters ( keeping others constant) and see which parameter value produces highest OOS r square. See images below.</a:t>
            </a:r>
          </a:p>
          <a:p>
            <a:r>
              <a:rPr lang="en-US" dirty="0" smtClean="0"/>
              <a:t>Although this method looks good but is naïve and arduous and does not test combinations</a:t>
            </a:r>
            <a:endParaRPr lang="en-US" dirty="0" smtClean="0"/>
          </a:p>
          <a:p>
            <a:endParaRPr lang="en-US" dirty="0"/>
          </a:p>
        </p:txBody>
      </p:sp>
      <p:sp>
        <p:nvSpPr>
          <p:cNvPr id="3" name="Footer Placeholder 2">
            <a:extLst>
              <a:ext uri="{FF2B5EF4-FFF2-40B4-BE49-F238E27FC236}">
                <a16:creationId xmlns="" xmlns:a16="http://schemas.microsoft.com/office/drawing/2014/main" id="{E103D420-AEB0-44F9-86F5-DB2505B0F4E7}"/>
              </a:ext>
            </a:extLst>
          </p:cNvPr>
          <p:cNvSpPr>
            <a:spLocks noGrp="1"/>
          </p:cNvSpPr>
          <p:nvPr>
            <p:ph type="ftr" sz="quarter" idx="10"/>
          </p:nvPr>
        </p:nvSpPr>
        <p:spPr/>
        <p:txBody>
          <a:bodyPr/>
          <a:lstStyle/>
          <a:p>
            <a:r>
              <a:rPr lang="en-US" dirty="0"/>
              <a:t>Add a footer</a:t>
            </a:r>
          </a:p>
        </p:txBody>
      </p:sp>
      <p:sp>
        <p:nvSpPr>
          <p:cNvPr id="4" name="Slide Number Placeholder 3">
            <a:extLst>
              <a:ext uri="{FF2B5EF4-FFF2-40B4-BE49-F238E27FC236}">
                <a16:creationId xmlns="" xmlns:a16="http://schemas.microsoft.com/office/drawing/2014/main" id="{A88525D2-29EF-4156-8E05-4971770BF1AF}"/>
              </a:ext>
            </a:extLst>
          </p:cNvPr>
          <p:cNvSpPr>
            <a:spLocks noGrp="1"/>
          </p:cNvSpPr>
          <p:nvPr>
            <p:ph type="sldNum" sz="quarter" idx="11"/>
          </p:nvPr>
        </p:nvSpPr>
        <p:spPr/>
        <p:txBody>
          <a:bodyPr/>
          <a:lstStyle/>
          <a:p>
            <a:fld id="{19B51A1E-902D-48AF-9020-955120F399B6}" type="slidenum">
              <a:rPr lang="en-US" smtClean="0"/>
              <a:pPr/>
              <a:t>12</a:t>
            </a:fld>
            <a:endParaRPr lang="en-US" dirty="0"/>
          </a:p>
        </p:txBody>
      </p:sp>
      <p:pic>
        <p:nvPicPr>
          <p:cNvPr id="2" name="Picture 1"/>
          <p:cNvPicPr>
            <a:picLocks noChangeAspect="1"/>
          </p:cNvPicPr>
          <p:nvPr/>
        </p:nvPicPr>
        <p:blipFill>
          <a:blip r:embed="rId2"/>
          <a:stretch>
            <a:fillRect/>
          </a:stretch>
        </p:blipFill>
        <p:spPr>
          <a:xfrm>
            <a:off x="7575878" y="1786449"/>
            <a:ext cx="3628897" cy="2453826"/>
          </a:xfrm>
          <a:prstGeom prst="rect">
            <a:avLst/>
          </a:prstGeom>
        </p:spPr>
      </p:pic>
      <p:pic>
        <p:nvPicPr>
          <p:cNvPr id="5" name="Picture 4"/>
          <p:cNvPicPr>
            <a:picLocks noChangeAspect="1"/>
          </p:cNvPicPr>
          <p:nvPr/>
        </p:nvPicPr>
        <p:blipFill>
          <a:blip r:embed="rId3"/>
          <a:stretch>
            <a:fillRect/>
          </a:stretch>
        </p:blipFill>
        <p:spPr>
          <a:xfrm>
            <a:off x="1586219" y="1912656"/>
            <a:ext cx="3401327" cy="2327619"/>
          </a:xfrm>
          <a:prstGeom prst="rect">
            <a:avLst/>
          </a:prstGeom>
        </p:spPr>
      </p:pic>
      <p:sp>
        <p:nvSpPr>
          <p:cNvPr id="8" name="Text Placeholder 16">
            <a:extLst>
              <a:ext uri="{FF2B5EF4-FFF2-40B4-BE49-F238E27FC236}">
                <a16:creationId xmlns="" xmlns:a16="http://schemas.microsoft.com/office/drawing/2014/main" id="{6A68A20E-73E6-4BDD-826F-851FE419CF78}"/>
              </a:ext>
            </a:extLst>
          </p:cNvPr>
          <p:cNvSpPr>
            <a:spLocks noGrp="1"/>
          </p:cNvSpPr>
          <p:nvPr>
            <p:ph type="body" sz="quarter" idx="32"/>
          </p:nvPr>
        </p:nvSpPr>
        <p:spPr>
          <a:xfrm>
            <a:off x="584200" y="4555606"/>
            <a:ext cx="11339513" cy="360000"/>
          </a:xfrm>
        </p:spPr>
        <p:txBody>
          <a:bodyPr/>
          <a:lstStyle/>
          <a:p>
            <a:r>
              <a:rPr lang="en-US" dirty="0" smtClean="0"/>
              <a:t>We finally use Grid Search CV from </a:t>
            </a:r>
            <a:r>
              <a:rPr lang="en-US" dirty="0" err="1" smtClean="0"/>
              <a:t>scikit</a:t>
            </a:r>
            <a:r>
              <a:rPr lang="en-US" dirty="0" smtClean="0"/>
              <a:t> learn to tune hyper parameters for GBM algorithm because it has below advantages</a:t>
            </a:r>
          </a:p>
          <a:p>
            <a:pPr marL="342900" indent="-342900">
              <a:buFont typeface="+mj-lt"/>
              <a:buAutoNum type="arabicPeriod"/>
            </a:pPr>
            <a:r>
              <a:rPr lang="en-US" dirty="0" smtClean="0"/>
              <a:t>Tests all Combinations</a:t>
            </a:r>
          </a:p>
          <a:p>
            <a:pPr marL="342900" indent="-342900">
              <a:buFont typeface="+mj-lt"/>
              <a:buAutoNum type="arabicPeriod"/>
            </a:pPr>
            <a:r>
              <a:rPr lang="en-US" dirty="0" smtClean="0"/>
              <a:t>Does Cross Validation</a:t>
            </a:r>
          </a:p>
          <a:p>
            <a:endParaRPr lang="en-US" dirty="0" smtClean="0"/>
          </a:p>
          <a:p>
            <a:r>
              <a:rPr lang="en-US" dirty="0" smtClean="0"/>
              <a:t>Finally GBM gives us an OOS r square of 25 bps which looks dismal but is as per expectations </a:t>
            </a:r>
            <a:endParaRPr lang="en-US" dirty="0" smtClean="0"/>
          </a:p>
          <a:p>
            <a:endParaRPr lang="en-US" dirty="0"/>
          </a:p>
        </p:txBody>
      </p:sp>
    </p:spTree>
    <p:extLst>
      <p:ext uri="{BB962C8B-B14F-4D97-AF65-F5344CB8AC3E}">
        <p14:creationId xmlns:p14="http://schemas.microsoft.com/office/powerpoint/2010/main" val="30459200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Placeholder 17" descr="Up close image of architect books on a bookshelf">
            <a:extLst>
              <a:ext uri="{FF2B5EF4-FFF2-40B4-BE49-F238E27FC236}">
                <a16:creationId xmlns="" xmlns:a16="http://schemas.microsoft.com/office/drawing/2014/main" id="{C96DDC1B-725A-4E23-998D-39DB95C7FF90}"/>
              </a:ext>
            </a:extLst>
          </p:cNvPr>
          <p:cNvPicPr>
            <a:picLocks noGrp="1" noChangeAspect="1"/>
          </p:cNvPicPr>
          <p:nvPr>
            <p:ph type="pic" sz="quarter" idx="13"/>
          </p:nvPr>
        </p:nvPicPr>
        <p:blipFill>
          <a:blip r:embed="rId2">
            <a:extLst>
              <a:ext uri="{28A0092B-C50C-407E-A947-70E740481C1C}">
                <a14:useLocalDpi xmlns:a14="http://schemas.microsoft.com/office/drawing/2010/main"/>
              </a:ext>
            </a:extLst>
          </a:blip>
          <a:stretch>
            <a:fillRect/>
          </a:stretch>
        </p:blipFill>
        <p:spPr>
          <a:xfrm>
            <a:off x="0" y="687"/>
            <a:ext cx="12192000" cy="6777425"/>
          </a:xfrm>
        </p:spPr>
      </p:pic>
      <p:sp>
        <p:nvSpPr>
          <p:cNvPr id="3" name="Title 2">
            <a:extLst>
              <a:ext uri="{FF2B5EF4-FFF2-40B4-BE49-F238E27FC236}">
                <a16:creationId xmlns="" xmlns:a16="http://schemas.microsoft.com/office/drawing/2014/main" id="{3ACC8C05-26AA-41E5-B8C0-527F289A1900}"/>
              </a:ext>
            </a:extLst>
          </p:cNvPr>
          <p:cNvSpPr>
            <a:spLocks noGrp="1"/>
          </p:cNvSpPr>
          <p:nvPr>
            <p:ph type="ctrTitle"/>
          </p:nvPr>
        </p:nvSpPr>
        <p:spPr>
          <a:xfrm>
            <a:off x="144000" y="167951"/>
            <a:ext cx="5883576" cy="6456049"/>
          </a:xfrm>
        </p:spPr>
        <p:txBody>
          <a:bodyPr/>
          <a:lstStyle/>
          <a:p>
            <a:r>
              <a:rPr lang="en-US" dirty="0"/>
              <a:t>Thank You</a:t>
            </a:r>
          </a:p>
        </p:txBody>
      </p:sp>
    </p:spTree>
    <p:extLst>
      <p:ext uri="{BB962C8B-B14F-4D97-AF65-F5344CB8AC3E}">
        <p14:creationId xmlns:p14="http://schemas.microsoft.com/office/powerpoint/2010/main" val="32570471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 xmlns:a16="http://schemas.microsoft.com/office/drawing/2014/main" id="{6840293F-4671-41F0-81A3-F8908F7DBA05}"/>
              </a:ext>
            </a:extLst>
          </p:cNvPr>
          <p:cNvSpPr>
            <a:spLocks noGrp="1"/>
          </p:cNvSpPr>
          <p:nvPr>
            <p:ph type="title"/>
          </p:nvPr>
        </p:nvSpPr>
        <p:spPr/>
        <p:txBody>
          <a:bodyPr/>
          <a:lstStyle/>
          <a:p>
            <a:r>
              <a:rPr lang="en-US" dirty="0"/>
              <a:t>Overview: Problem Description</a:t>
            </a:r>
          </a:p>
        </p:txBody>
      </p:sp>
      <p:sp>
        <p:nvSpPr>
          <p:cNvPr id="17" name="Text Placeholder 16">
            <a:extLst>
              <a:ext uri="{FF2B5EF4-FFF2-40B4-BE49-F238E27FC236}">
                <a16:creationId xmlns="" xmlns:a16="http://schemas.microsoft.com/office/drawing/2014/main" id="{6A68A20E-73E6-4BDD-826F-851FE419CF78}"/>
              </a:ext>
            </a:extLst>
          </p:cNvPr>
          <p:cNvSpPr>
            <a:spLocks noGrp="1"/>
          </p:cNvSpPr>
          <p:nvPr>
            <p:ph type="body" sz="quarter" idx="32"/>
          </p:nvPr>
        </p:nvSpPr>
        <p:spPr>
          <a:xfrm>
            <a:off x="431800" y="1008000"/>
            <a:ext cx="11339513" cy="365125"/>
          </a:xfrm>
        </p:spPr>
        <p:txBody>
          <a:bodyPr/>
          <a:lstStyle/>
          <a:p>
            <a:r>
              <a:rPr lang="en-US" dirty="0"/>
              <a:t>Future stock return prediction</a:t>
            </a:r>
          </a:p>
        </p:txBody>
      </p:sp>
      <p:sp>
        <p:nvSpPr>
          <p:cNvPr id="15" name="Content Placeholder 14">
            <a:extLst>
              <a:ext uri="{FF2B5EF4-FFF2-40B4-BE49-F238E27FC236}">
                <a16:creationId xmlns="" xmlns:a16="http://schemas.microsoft.com/office/drawing/2014/main" id="{7F07C326-ECF8-41DF-9B2E-D430DEFF9A67}"/>
              </a:ext>
            </a:extLst>
          </p:cNvPr>
          <p:cNvSpPr>
            <a:spLocks noGrp="1"/>
          </p:cNvSpPr>
          <p:nvPr>
            <p:ph sz="half" idx="29"/>
          </p:nvPr>
        </p:nvSpPr>
        <p:spPr>
          <a:xfrm>
            <a:off x="1248621" y="1675698"/>
            <a:ext cx="9694758" cy="4011450"/>
          </a:xfrm>
        </p:spPr>
        <p:txBody>
          <a:bodyPr/>
          <a:lstStyle/>
          <a:p>
            <a:r>
              <a:rPr lang="en-US" dirty="0"/>
              <a:t>Goal: Apply the various ML algorithms you have learned in this class to a real-world financial dataset. </a:t>
            </a:r>
          </a:p>
          <a:p>
            <a:r>
              <a:rPr lang="en-US" dirty="0"/>
              <a:t>Data: The dataset you will be given consists of approximately 400k rows of data with 7 features. Each row represents an observation. It is your discretion whether to keep them all, consider a subset, or maybe even enlarge it.</a:t>
            </a:r>
          </a:p>
          <a:p>
            <a:r>
              <a:rPr lang="en-US" dirty="0"/>
              <a:t>Columns</a:t>
            </a:r>
          </a:p>
          <a:p>
            <a:pPr lvl="1"/>
            <a:r>
              <a:rPr lang="en-US" dirty="0"/>
              <a:t>Date: The date is an int - it does correspond to real dates in the same order </a:t>
            </a:r>
          </a:p>
          <a:p>
            <a:pPr lvl="1"/>
            <a:r>
              <a:rPr lang="en-US" dirty="0"/>
              <a:t>Time: Can be ignored. All of the points occur at the same time and the future return is measured roughly 1 day in the future.</a:t>
            </a:r>
          </a:p>
          <a:p>
            <a:pPr lvl="1"/>
            <a:r>
              <a:rPr lang="en-US" dirty="0" err="1"/>
              <a:t>fut_ret</a:t>
            </a:r>
            <a:r>
              <a:rPr lang="en-US" dirty="0"/>
              <a:t>: This is the dependent variable</a:t>
            </a:r>
          </a:p>
          <a:p>
            <a:pPr lvl="1"/>
            <a:r>
              <a:rPr lang="en-US" dirty="0" err="1"/>
              <a:t>sec_id</a:t>
            </a:r>
            <a:r>
              <a:rPr lang="en-US" dirty="0"/>
              <a:t>: This is an identifier for the security that will not change over time. </a:t>
            </a:r>
          </a:p>
          <a:p>
            <a:pPr lvl="1"/>
            <a:r>
              <a:rPr lang="en-US" dirty="0"/>
              <a:t>vol: This is a proxy for the stock's volatility</a:t>
            </a:r>
          </a:p>
          <a:p>
            <a:pPr lvl="1"/>
            <a:r>
              <a:rPr lang="en-US" dirty="0"/>
              <a:t>X*: There are 7 cols with names that start with 'X' - those will be the features that you might consider using for your models</a:t>
            </a:r>
          </a:p>
        </p:txBody>
      </p:sp>
      <p:sp>
        <p:nvSpPr>
          <p:cNvPr id="4" name="Slide Number Placeholder 3">
            <a:extLst>
              <a:ext uri="{FF2B5EF4-FFF2-40B4-BE49-F238E27FC236}">
                <a16:creationId xmlns="" xmlns:a16="http://schemas.microsoft.com/office/drawing/2014/main" id="{A88525D2-29EF-4156-8E05-4971770BF1AF}"/>
              </a:ext>
            </a:extLst>
          </p:cNvPr>
          <p:cNvSpPr>
            <a:spLocks noGrp="1"/>
          </p:cNvSpPr>
          <p:nvPr>
            <p:ph type="sldNum" sz="quarter" idx="11"/>
          </p:nvPr>
        </p:nvSpPr>
        <p:spPr/>
        <p:txBody>
          <a:bodyPr/>
          <a:lstStyle/>
          <a:p>
            <a:fld id="{19B51A1E-902D-48AF-9020-955120F399B6}" type="slidenum">
              <a:rPr lang="en-US" smtClean="0"/>
              <a:pPr/>
              <a:t>2</a:t>
            </a:fld>
            <a:endParaRPr lang="en-US" dirty="0"/>
          </a:p>
        </p:txBody>
      </p:sp>
    </p:spTree>
    <p:extLst>
      <p:ext uri="{BB962C8B-B14F-4D97-AF65-F5344CB8AC3E}">
        <p14:creationId xmlns:p14="http://schemas.microsoft.com/office/powerpoint/2010/main" val="14144149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69DA9A6-0313-4B4F-8298-49E833455C17}"/>
              </a:ext>
            </a:extLst>
          </p:cNvPr>
          <p:cNvSpPr>
            <a:spLocks noGrp="1"/>
          </p:cNvSpPr>
          <p:nvPr>
            <p:ph type="title"/>
          </p:nvPr>
        </p:nvSpPr>
        <p:spPr/>
        <p:txBody>
          <a:bodyPr/>
          <a:lstStyle/>
          <a:p>
            <a:r>
              <a:rPr lang="en-US" dirty="0"/>
              <a:t>Overview: Our Approach </a:t>
            </a:r>
          </a:p>
        </p:txBody>
      </p:sp>
      <p:pic>
        <p:nvPicPr>
          <p:cNvPr id="26" name="Picture Placeholder 25">
            <a:extLst>
              <a:ext uri="{FF2B5EF4-FFF2-40B4-BE49-F238E27FC236}">
                <a16:creationId xmlns="" xmlns:a16="http://schemas.microsoft.com/office/drawing/2014/main" id="{EDFCE70F-39B6-4AB4-9E2B-13682787A137}"/>
              </a:ext>
            </a:extLst>
          </p:cNvPr>
          <p:cNvPicPr>
            <a:picLocks noGrp="1" noChangeAspect="1"/>
          </p:cNvPicPr>
          <p:nvPr>
            <p:ph type="pic" sz="quarter" idx="41"/>
          </p:nvPr>
        </p:nvPicPr>
        <p:blipFill>
          <a:blip r:embed="rId2">
            <a:extLst>
              <a:ext uri="{BEBA8EAE-BF5A-486C-A8C5-ECC9F3942E4B}">
                <a14:imgProps xmlns:a14="http://schemas.microsoft.com/office/drawing/2010/main">
                  <a14:imgLayer r:embed="rId3">
                    <a14:imgEffect>
                      <a14:saturation sat="33000"/>
                    </a14:imgEffect>
                  </a14:imgLayer>
                </a14:imgProps>
              </a:ext>
              <a:ext uri="{837473B0-CC2E-450A-ABE3-18F120FF3D39}">
                <a1611:picAttrSrcUrl xmlns="" xmlns:a1611="http://schemas.microsoft.com/office/drawing/2016/11/main" r:id="rId4"/>
              </a:ext>
            </a:extLst>
          </a:blip>
          <a:stretch>
            <a:fillRect/>
          </a:stretch>
        </p:blipFill>
        <p:spPr>
          <a:xfrm>
            <a:off x="683799" y="1981485"/>
            <a:ext cx="1475999" cy="1447515"/>
          </a:xfrm>
        </p:spPr>
      </p:pic>
      <p:sp>
        <p:nvSpPr>
          <p:cNvPr id="5" name="Text Placeholder 4">
            <a:extLst>
              <a:ext uri="{FF2B5EF4-FFF2-40B4-BE49-F238E27FC236}">
                <a16:creationId xmlns="" xmlns:a16="http://schemas.microsoft.com/office/drawing/2014/main" id="{18C9B008-144F-4910-A6A8-BEA680207058}"/>
              </a:ext>
            </a:extLst>
          </p:cNvPr>
          <p:cNvSpPr>
            <a:spLocks noGrp="1"/>
          </p:cNvSpPr>
          <p:nvPr>
            <p:ph type="body" sz="quarter" idx="17"/>
          </p:nvPr>
        </p:nvSpPr>
        <p:spPr/>
        <p:txBody>
          <a:bodyPr/>
          <a:lstStyle/>
          <a:p>
            <a:r>
              <a:rPr lang="en-US" dirty="0"/>
              <a:t>Data Analysis</a:t>
            </a:r>
          </a:p>
        </p:txBody>
      </p:sp>
      <p:sp>
        <p:nvSpPr>
          <p:cNvPr id="6" name="Text Placeholder 5">
            <a:extLst>
              <a:ext uri="{FF2B5EF4-FFF2-40B4-BE49-F238E27FC236}">
                <a16:creationId xmlns="" xmlns:a16="http://schemas.microsoft.com/office/drawing/2014/main" id="{D720270B-0AD0-4BF8-8773-151D80729B20}"/>
              </a:ext>
            </a:extLst>
          </p:cNvPr>
          <p:cNvSpPr>
            <a:spLocks noGrp="1"/>
          </p:cNvSpPr>
          <p:nvPr>
            <p:ph type="body" sz="quarter" idx="18"/>
          </p:nvPr>
        </p:nvSpPr>
        <p:spPr>
          <a:xfrm>
            <a:off x="431800" y="4605832"/>
            <a:ext cx="1980000" cy="720000"/>
          </a:xfrm>
        </p:spPr>
        <p:txBody>
          <a:bodyPr/>
          <a:lstStyle/>
          <a:p>
            <a:pPr marL="285750" indent="-285750" algn="l">
              <a:buFont typeface="Arial" panose="020B0604020202020204" pitchFamily="34" charset="0"/>
              <a:buChar char="•"/>
            </a:pPr>
            <a:r>
              <a:rPr lang="en-US" dirty="0"/>
              <a:t>Split by security</a:t>
            </a:r>
          </a:p>
          <a:p>
            <a:pPr marL="285750" indent="-285750" algn="l">
              <a:buFont typeface="Arial" panose="020B0604020202020204" pitchFamily="34" charset="0"/>
              <a:buChar char="•"/>
            </a:pPr>
            <a:r>
              <a:rPr lang="en-US" dirty="0"/>
              <a:t>K-means clustering</a:t>
            </a:r>
          </a:p>
        </p:txBody>
      </p:sp>
      <p:pic>
        <p:nvPicPr>
          <p:cNvPr id="28" name="Picture Placeholder 27">
            <a:extLst>
              <a:ext uri="{FF2B5EF4-FFF2-40B4-BE49-F238E27FC236}">
                <a16:creationId xmlns="" xmlns:a16="http://schemas.microsoft.com/office/drawing/2014/main" id="{59CF1C61-6CBB-44C0-9851-9402710E17E5}"/>
              </a:ext>
            </a:extLst>
          </p:cNvPr>
          <p:cNvPicPr>
            <a:picLocks noGrp="1" noChangeAspect="1"/>
          </p:cNvPicPr>
          <p:nvPr>
            <p:ph type="pic" sz="quarter" idx="42"/>
          </p:nvPr>
        </p:nvPicPr>
        <p:blipFill>
          <a:blip r:embed="rId5">
            <a:extLst>
              <a:ext uri="{BEBA8EAE-BF5A-486C-A8C5-ECC9F3942E4B}">
                <a14:imgProps xmlns:a14="http://schemas.microsoft.com/office/drawing/2010/main">
                  <a14:imgLayer r:embed="rId6">
                    <a14:imgEffect>
                      <a14:saturation sat="33000"/>
                    </a14:imgEffect>
                  </a14:imgLayer>
                </a14:imgProps>
              </a:ext>
              <a:ext uri="{837473B0-CC2E-450A-ABE3-18F120FF3D39}">
                <a1611:picAttrSrcUrl xmlns="" xmlns:a1611="http://schemas.microsoft.com/office/drawing/2016/11/main" r:id="rId7"/>
              </a:ext>
            </a:extLst>
          </a:blip>
          <a:stretch>
            <a:fillRect/>
          </a:stretch>
        </p:blipFill>
        <p:spPr>
          <a:xfrm>
            <a:off x="3023850" y="1981485"/>
            <a:ext cx="1476000" cy="1475998"/>
          </a:xfrm>
        </p:spPr>
      </p:pic>
      <p:sp>
        <p:nvSpPr>
          <p:cNvPr id="7" name="Text Placeholder 6">
            <a:extLst>
              <a:ext uri="{FF2B5EF4-FFF2-40B4-BE49-F238E27FC236}">
                <a16:creationId xmlns="" xmlns:a16="http://schemas.microsoft.com/office/drawing/2014/main" id="{AD21558F-5D14-474B-8899-E6F5062B1D85}"/>
              </a:ext>
            </a:extLst>
          </p:cNvPr>
          <p:cNvSpPr>
            <a:spLocks noGrp="1"/>
          </p:cNvSpPr>
          <p:nvPr>
            <p:ph type="body" sz="quarter" idx="33"/>
          </p:nvPr>
        </p:nvSpPr>
        <p:spPr/>
        <p:txBody>
          <a:bodyPr/>
          <a:lstStyle/>
          <a:p>
            <a:r>
              <a:rPr lang="en-US" dirty="0"/>
              <a:t>Data Cleaning</a:t>
            </a:r>
          </a:p>
        </p:txBody>
      </p:sp>
      <p:sp>
        <p:nvSpPr>
          <p:cNvPr id="8" name="Text Placeholder 7">
            <a:extLst>
              <a:ext uri="{FF2B5EF4-FFF2-40B4-BE49-F238E27FC236}">
                <a16:creationId xmlns="" xmlns:a16="http://schemas.microsoft.com/office/drawing/2014/main" id="{665B2B69-8014-4202-9B08-617A62F852DC}"/>
              </a:ext>
            </a:extLst>
          </p:cNvPr>
          <p:cNvSpPr>
            <a:spLocks noGrp="1"/>
          </p:cNvSpPr>
          <p:nvPr>
            <p:ph type="body" sz="quarter" idx="34"/>
          </p:nvPr>
        </p:nvSpPr>
        <p:spPr>
          <a:xfrm>
            <a:off x="2771850" y="4605832"/>
            <a:ext cx="1980000" cy="720000"/>
          </a:xfrm>
        </p:spPr>
        <p:txBody>
          <a:bodyPr/>
          <a:lstStyle/>
          <a:p>
            <a:pPr marL="285750" indent="-285750" algn="l">
              <a:buFont typeface="Arial" panose="020B0604020202020204" pitchFamily="34" charset="0"/>
              <a:buChar char="•"/>
            </a:pPr>
            <a:r>
              <a:rPr lang="en-US" dirty="0"/>
              <a:t>Discard incomplete data </a:t>
            </a:r>
          </a:p>
          <a:p>
            <a:pPr marL="285750" indent="-285750" algn="l">
              <a:buFont typeface="Arial" panose="020B0604020202020204" pitchFamily="34" charset="0"/>
              <a:buChar char="•"/>
            </a:pPr>
            <a:r>
              <a:rPr lang="en-US" noProof="1"/>
              <a:t>Fill blanks</a:t>
            </a:r>
          </a:p>
          <a:p>
            <a:pPr marL="285750" indent="-285750" algn="l">
              <a:buFont typeface="Arial" panose="020B0604020202020204" pitchFamily="34" charset="0"/>
              <a:buChar char="•"/>
            </a:pPr>
            <a:endParaRPr lang="en-US" noProof="1"/>
          </a:p>
        </p:txBody>
      </p:sp>
      <p:pic>
        <p:nvPicPr>
          <p:cNvPr id="30" name="Picture Placeholder 29">
            <a:extLst>
              <a:ext uri="{FF2B5EF4-FFF2-40B4-BE49-F238E27FC236}">
                <a16:creationId xmlns="" xmlns:a16="http://schemas.microsoft.com/office/drawing/2014/main" id="{D62E427A-7CC1-4C88-89A9-DAE587B9D83F}"/>
              </a:ext>
            </a:extLst>
          </p:cNvPr>
          <p:cNvPicPr>
            <a:picLocks noGrp="1" noChangeAspect="1"/>
          </p:cNvPicPr>
          <p:nvPr>
            <p:ph type="pic" sz="quarter" idx="43"/>
          </p:nvPr>
        </p:nvPicPr>
        <p:blipFill>
          <a:blip r:embed="rId8">
            <a:extLst>
              <a:ext uri="{BEBA8EAE-BF5A-486C-A8C5-ECC9F3942E4B}">
                <a14:imgProps xmlns:a14="http://schemas.microsoft.com/office/drawing/2010/main">
                  <a14:imgLayer r:embed="rId9">
                    <a14:imgEffect>
                      <a14:saturation sat="33000"/>
                    </a14:imgEffect>
                  </a14:imgLayer>
                </a14:imgProps>
              </a:ext>
              <a:ext uri="{837473B0-CC2E-450A-ABE3-18F120FF3D39}">
                <a1611:picAttrSrcUrl xmlns="" xmlns:a1611="http://schemas.microsoft.com/office/drawing/2016/11/main" r:id="rId10"/>
              </a:ext>
            </a:extLst>
          </a:blip>
          <a:stretch>
            <a:fillRect/>
          </a:stretch>
        </p:blipFill>
        <p:spPr>
          <a:xfrm>
            <a:off x="5363901" y="1981485"/>
            <a:ext cx="1475999" cy="1475997"/>
          </a:xfrm>
        </p:spPr>
      </p:pic>
      <p:sp>
        <p:nvSpPr>
          <p:cNvPr id="9" name="Text Placeholder 8">
            <a:extLst>
              <a:ext uri="{FF2B5EF4-FFF2-40B4-BE49-F238E27FC236}">
                <a16:creationId xmlns="" xmlns:a16="http://schemas.microsoft.com/office/drawing/2014/main" id="{4844AD36-3CE8-4453-943C-29B2BFF2E97A}"/>
              </a:ext>
            </a:extLst>
          </p:cNvPr>
          <p:cNvSpPr>
            <a:spLocks noGrp="1"/>
          </p:cNvSpPr>
          <p:nvPr>
            <p:ph type="body" sz="quarter" idx="35"/>
          </p:nvPr>
        </p:nvSpPr>
        <p:spPr/>
        <p:txBody>
          <a:bodyPr/>
          <a:lstStyle/>
          <a:p>
            <a:r>
              <a:rPr lang="en-US" dirty="0"/>
              <a:t>Feature Selection</a:t>
            </a:r>
          </a:p>
        </p:txBody>
      </p:sp>
      <p:sp>
        <p:nvSpPr>
          <p:cNvPr id="10" name="Text Placeholder 9">
            <a:extLst>
              <a:ext uri="{FF2B5EF4-FFF2-40B4-BE49-F238E27FC236}">
                <a16:creationId xmlns="" xmlns:a16="http://schemas.microsoft.com/office/drawing/2014/main" id="{A7B648E6-F551-4626-A621-E2444B18AE69}"/>
              </a:ext>
            </a:extLst>
          </p:cNvPr>
          <p:cNvSpPr>
            <a:spLocks noGrp="1"/>
          </p:cNvSpPr>
          <p:nvPr>
            <p:ph type="body" sz="quarter" idx="36"/>
          </p:nvPr>
        </p:nvSpPr>
        <p:spPr>
          <a:xfrm>
            <a:off x="5111900" y="4605831"/>
            <a:ext cx="1980000" cy="1607789"/>
          </a:xfrm>
        </p:spPr>
        <p:txBody>
          <a:bodyPr/>
          <a:lstStyle/>
          <a:p>
            <a:pPr marL="285750" indent="-285750" algn="l">
              <a:buFont typeface="Arial" panose="020B0604020202020204" pitchFamily="34" charset="0"/>
              <a:buChar char="•"/>
            </a:pPr>
            <a:r>
              <a:rPr lang="en-US" dirty="0"/>
              <a:t>Stationarity and fractional differentiation</a:t>
            </a:r>
          </a:p>
          <a:p>
            <a:pPr marL="285750" indent="-285750" algn="l">
              <a:buFont typeface="Arial" panose="020B0604020202020204" pitchFamily="34" charset="0"/>
              <a:buChar char="•"/>
            </a:pPr>
            <a:r>
              <a:rPr lang="en-US" dirty="0"/>
              <a:t>Polynomial features</a:t>
            </a:r>
          </a:p>
          <a:p>
            <a:pPr marL="285750" indent="-285750">
              <a:buFont typeface="Arial" panose="020B0604020202020204" pitchFamily="34" charset="0"/>
              <a:buChar char="•"/>
            </a:pPr>
            <a:r>
              <a:rPr lang="en-US" dirty="0"/>
              <a:t>MDA and RFE selection</a:t>
            </a:r>
          </a:p>
          <a:p>
            <a:endParaRPr lang="en-US" noProof="1"/>
          </a:p>
        </p:txBody>
      </p:sp>
      <p:pic>
        <p:nvPicPr>
          <p:cNvPr id="32" name="Picture Placeholder 31">
            <a:extLst>
              <a:ext uri="{FF2B5EF4-FFF2-40B4-BE49-F238E27FC236}">
                <a16:creationId xmlns="" xmlns:a16="http://schemas.microsoft.com/office/drawing/2014/main" id="{A7A47F2D-D684-4AD1-97D9-618D5B2B2F64}"/>
              </a:ext>
            </a:extLst>
          </p:cNvPr>
          <p:cNvPicPr>
            <a:picLocks noGrp="1" noChangeAspect="1"/>
          </p:cNvPicPr>
          <p:nvPr>
            <p:ph type="pic" sz="quarter" idx="44"/>
          </p:nvPr>
        </p:nvPicPr>
        <p:blipFill>
          <a:blip r:embed="rId11">
            <a:extLst>
              <a:ext uri="{BEBA8EAE-BF5A-486C-A8C5-ECC9F3942E4B}">
                <a14:imgProps xmlns:a14="http://schemas.microsoft.com/office/drawing/2010/main">
                  <a14:imgLayer r:embed="rId12">
                    <a14:imgEffect>
                      <a14:saturation sat="33000"/>
                    </a14:imgEffect>
                  </a14:imgLayer>
                </a14:imgProps>
              </a:ext>
              <a:ext uri="{837473B0-CC2E-450A-ABE3-18F120FF3D39}">
                <a1611:picAttrSrcUrl xmlns="" xmlns:a1611="http://schemas.microsoft.com/office/drawing/2016/11/main" r:id="rId13"/>
              </a:ext>
            </a:extLst>
          </a:blip>
          <a:stretch>
            <a:fillRect/>
          </a:stretch>
        </p:blipFill>
        <p:spPr>
          <a:xfrm>
            <a:off x="7703950" y="1981484"/>
            <a:ext cx="1476000" cy="1475997"/>
          </a:xfrm>
        </p:spPr>
      </p:pic>
      <p:sp>
        <p:nvSpPr>
          <p:cNvPr id="11" name="Text Placeholder 10">
            <a:extLst>
              <a:ext uri="{FF2B5EF4-FFF2-40B4-BE49-F238E27FC236}">
                <a16:creationId xmlns="" xmlns:a16="http://schemas.microsoft.com/office/drawing/2014/main" id="{1F60993A-28E1-4723-8C62-E19D80B590D6}"/>
              </a:ext>
            </a:extLst>
          </p:cNvPr>
          <p:cNvSpPr>
            <a:spLocks noGrp="1"/>
          </p:cNvSpPr>
          <p:nvPr>
            <p:ph type="body" sz="quarter" idx="37"/>
          </p:nvPr>
        </p:nvSpPr>
        <p:spPr/>
        <p:txBody>
          <a:bodyPr/>
          <a:lstStyle/>
          <a:p>
            <a:r>
              <a:rPr lang="en-US" dirty="0"/>
              <a:t>Model Selection</a:t>
            </a:r>
          </a:p>
        </p:txBody>
      </p:sp>
      <p:sp>
        <p:nvSpPr>
          <p:cNvPr id="12" name="Text Placeholder 11">
            <a:extLst>
              <a:ext uri="{FF2B5EF4-FFF2-40B4-BE49-F238E27FC236}">
                <a16:creationId xmlns="" xmlns:a16="http://schemas.microsoft.com/office/drawing/2014/main" id="{0D756BA5-5035-45C0-B8DE-2C7BD4E5994D}"/>
              </a:ext>
            </a:extLst>
          </p:cNvPr>
          <p:cNvSpPr>
            <a:spLocks noGrp="1"/>
          </p:cNvSpPr>
          <p:nvPr>
            <p:ph type="body" sz="quarter" idx="38"/>
          </p:nvPr>
        </p:nvSpPr>
        <p:spPr>
          <a:xfrm>
            <a:off x="7451950" y="4605832"/>
            <a:ext cx="1980000" cy="720000"/>
          </a:xfrm>
        </p:spPr>
        <p:txBody>
          <a:bodyPr/>
          <a:lstStyle/>
          <a:p>
            <a:pPr marL="285750" indent="-285750" algn="l">
              <a:buFont typeface="Arial" panose="020B0604020202020204" pitchFamily="34" charset="0"/>
              <a:buChar char="•"/>
            </a:pPr>
            <a:r>
              <a:rPr lang="en-US" dirty="0"/>
              <a:t>Cross-validation</a:t>
            </a:r>
          </a:p>
          <a:p>
            <a:pPr marL="285750" indent="-285750" algn="l">
              <a:buFont typeface="Arial" panose="020B0604020202020204" pitchFamily="34" charset="0"/>
              <a:buChar char="•"/>
            </a:pPr>
            <a:r>
              <a:rPr lang="en-US" noProof="1"/>
              <a:t>Model evaluation</a:t>
            </a:r>
          </a:p>
        </p:txBody>
      </p:sp>
      <p:pic>
        <p:nvPicPr>
          <p:cNvPr id="34" name="Picture Placeholder 33">
            <a:extLst>
              <a:ext uri="{FF2B5EF4-FFF2-40B4-BE49-F238E27FC236}">
                <a16:creationId xmlns="" xmlns:a16="http://schemas.microsoft.com/office/drawing/2014/main" id="{C930C1FA-2B80-4B29-9FEC-4D72DA9A5739}"/>
              </a:ext>
            </a:extLst>
          </p:cNvPr>
          <p:cNvPicPr>
            <a:picLocks noGrp="1" noChangeAspect="1"/>
          </p:cNvPicPr>
          <p:nvPr>
            <p:ph type="pic" sz="quarter" idx="45"/>
          </p:nvPr>
        </p:nvPicPr>
        <p:blipFill>
          <a:blip r:embed="rId14">
            <a:extLst>
              <a:ext uri="{BEBA8EAE-BF5A-486C-A8C5-ECC9F3942E4B}">
                <a14:imgProps xmlns:a14="http://schemas.microsoft.com/office/drawing/2010/main">
                  <a14:imgLayer r:embed="rId15">
                    <a14:imgEffect>
                      <a14:saturation sat="33000"/>
                    </a14:imgEffect>
                  </a14:imgLayer>
                </a14:imgProps>
              </a:ext>
              <a:ext uri="{837473B0-CC2E-450A-ABE3-18F120FF3D39}">
                <a1611:picAttrSrcUrl xmlns="" xmlns:a1611="http://schemas.microsoft.com/office/drawing/2016/11/main" r:id="rId16"/>
              </a:ext>
            </a:extLst>
          </a:blip>
          <a:stretch>
            <a:fillRect/>
          </a:stretch>
        </p:blipFill>
        <p:spPr>
          <a:xfrm>
            <a:off x="10044000" y="1981484"/>
            <a:ext cx="1476000" cy="1475996"/>
          </a:xfrm>
        </p:spPr>
      </p:pic>
      <p:sp>
        <p:nvSpPr>
          <p:cNvPr id="13" name="Text Placeholder 12">
            <a:extLst>
              <a:ext uri="{FF2B5EF4-FFF2-40B4-BE49-F238E27FC236}">
                <a16:creationId xmlns="" xmlns:a16="http://schemas.microsoft.com/office/drawing/2014/main" id="{73E3BDEF-B95D-4AE6-AD68-3C076899F338}"/>
              </a:ext>
            </a:extLst>
          </p:cNvPr>
          <p:cNvSpPr>
            <a:spLocks noGrp="1"/>
          </p:cNvSpPr>
          <p:nvPr>
            <p:ph type="body" sz="quarter" idx="39"/>
          </p:nvPr>
        </p:nvSpPr>
        <p:spPr/>
        <p:txBody>
          <a:bodyPr/>
          <a:lstStyle/>
          <a:p>
            <a:r>
              <a:rPr lang="en-US" dirty="0"/>
              <a:t>Parameter Tuning</a:t>
            </a:r>
          </a:p>
        </p:txBody>
      </p:sp>
      <p:sp>
        <p:nvSpPr>
          <p:cNvPr id="14" name="Text Placeholder 13">
            <a:extLst>
              <a:ext uri="{FF2B5EF4-FFF2-40B4-BE49-F238E27FC236}">
                <a16:creationId xmlns="" xmlns:a16="http://schemas.microsoft.com/office/drawing/2014/main" id="{EA6D8AEB-1A16-43E7-800A-63F473AE24DF}"/>
              </a:ext>
            </a:extLst>
          </p:cNvPr>
          <p:cNvSpPr>
            <a:spLocks noGrp="1"/>
          </p:cNvSpPr>
          <p:nvPr>
            <p:ph type="body" sz="quarter" idx="40"/>
          </p:nvPr>
        </p:nvSpPr>
        <p:spPr>
          <a:xfrm>
            <a:off x="9792000" y="4605832"/>
            <a:ext cx="1980000" cy="720000"/>
          </a:xfrm>
        </p:spPr>
        <p:txBody>
          <a:bodyPr/>
          <a:lstStyle/>
          <a:p>
            <a:pPr marL="285750" indent="-285750" algn="l">
              <a:buFont typeface="Arial" panose="020B0604020202020204" pitchFamily="34" charset="0"/>
              <a:buChar char="•"/>
            </a:pPr>
            <a:r>
              <a:rPr lang="en-US" dirty="0"/>
              <a:t>Grid </a:t>
            </a:r>
            <a:r>
              <a:rPr lang="en-US" dirty="0" smtClean="0"/>
              <a:t>search</a:t>
            </a:r>
          </a:p>
          <a:p>
            <a:pPr marL="285750" indent="-285750" algn="l">
              <a:buFont typeface="Arial" panose="020B0604020202020204" pitchFamily="34" charset="0"/>
              <a:buChar char="•"/>
            </a:pPr>
            <a:r>
              <a:rPr lang="en-US" noProof="1" smtClean="0"/>
              <a:t>Paramter Search</a:t>
            </a:r>
            <a:endParaRPr lang="en-US" noProof="1"/>
          </a:p>
        </p:txBody>
      </p:sp>
      <p:sp>
        <p:nvSpPr>
          <p:cNvPr id="4" name="Slide Number Placeholder 3">
            <a:extLst>
              <a:ext uri="{FF2B5EF4-FFF2-40B4-BE49-F238E27FC236}">
                <a16:creationId xmlns="" xmlns:a16="http://schemas.microsoft.com/office/drawing/2014/main" id="{FCC3E855-9F95-4134-BADA-80F9CB3EA9F0}"/>
              </a:ext>
            </a:extLst>
          </p:cNvPr>
          <p:cNvSpPr>
            <a:spLocks noGrp="1"/>
          </p:cNvSpPr>
          <p:nvPr>
            <p:ph type="sldNum" sz="quarter" idx="11"/>
          </p:nvPr>
        </p:nvSpPr>
        <p:spPr/>
        <p:txBody>
          <a:bodyPr/>
          <a:lstStyle/>
          <a:p>
            <a:fld id="{19B51A1E-902D-48AF-9020-955120F399B6}" type="slidenum">
              <a:rPr lang="en-US" smtClean="0"/>
              <a:pPr/>
              <a:t>3</a:t>
            </a:fld>
            <a:endParaRPr lang="en-US" dirty="0"/>
          </a:p>
        </p:txBody>
      </p:sp>
    </p:spTree>
    <p:extLst>
      <p:ext uri="{BB962C8B-B14F-4D97-AF65-F5344CB8AC3E}">
        <p14:creationId xmlns:p14="http://schemas.microsoft.com/office/powerpoint/2010/main" val="28106277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a:extLst>
              <a:ext uri="{FF2B5EF4-FFF2-40B4-BE49-F238E27FC236}">
                <a16:creationId xmlns="" xmlns:a16="http://schemas.microsoft.com/office/drawing/2014/main" id="{1E590C9D-F871-4488-AA30-574728D35F9B}"/>
              </a:ext>
            </a:extLst>
          </p:cNvPr>
          <p:cNvPicPr>
            <a:picLocks noChangeAspect="1"/>
          </p:cNvPicPr>
          <p:nvPr/>
        </p:nvPicPr>
        <p:blipFill>
          <a:blip r:embed="rId2"/>
          <a:stretch>
            <a:fillRect/>
          </a:stretch>
        </p:blipFill>
        <p:spPr>
          <a:xfrm>
            <a:off x="4885337" y="648000"/>
            <a:ext cx="7306663" cy="5479997"/>
          </a:xfrm>
          <a:prstGeom prst="rect">
            <a:avLst/>
          </a:prstGeom>
        </p:spPr>
      </p:pic>
      <p:sp>
        <p:nvSpPr>
          <p:cNvPr id="12" name="Title 11">
            <a:extLst>
              <a:ext uri="{FF2B5EF4-FFF2-40B4-BE49-F238E27FC236}">
                <a16:creationId xmlns="" xmlns:a16="http://schemas.microsoft.com/office/drawing/2014/main" id="{6840293F-4671-41F0-81A3-F8908F7DBA05}"/>
              </a:ext>
            </a:extLst>
          </p:cNvPr>
          <p:cNvSpPr>
            <a:spLocks noGrp="1"/>
          </p:cNvSpPr>
          <p:nvPr>
            <p:ph type="title"/>
          </p:nvPr>
        </p:nvSpPr>
        <p:spPr/>
        <p:txBody>
          <a:bodyPr/>
          <a:lstStyle/>
          <a:p>
            <a:r>
              <a:rPr lang="en-US" dirty="0"/>
              <a:t>Data Analysis</a:t>
            </a:r>
          </a:p>
        </p:txBody>
      </p:sp>
      <p:sp>
        <p:nvSpPr>
          <p:cNvPr id="3" name="Footer Placeholder 2">
            <a:extLst>
              <a:ext uri="{FF2B5EF4-FFF2-40B4-BE49-F238E27FC236}">
                <a16:creationId xmlns="" xmlns:a16="http://schemas.microsoft.com/office/drawing/2014/main" id="{E103D420-AEB0-44F9-86F5-DB2505B0F4E7}"/>
              </a:ext>
            </a:extLst>
          </p:cNvPr>
          <p:cNvSpPr>
            <a:spLocks noGrp="1"/>
          </p:cNvSpPr>
          <p:nvPr>
            <p:ph type="ftr" sz="quarter" idx="10"/>
          </p:nvPr>
        </p:nvSpPr>
        <p:spPr>
          <a:xfrm>
            <a:off x="516130" y="5970141"/>
            <a:ext cx="4114800" cy="206104"/>
          </a:xfrm>
        </p:spPr>
        <p:txBody>
          <a:bodyPr/>
          <a:lstStyle/>
          <a:p>
            <a:pPr algn="ctr"/>
            <a:r>
              <a:rPr lang="en-US" dirty="0"/>
              <a:t>K-means clustering (k=8) of cross-sectional data</a:t>
            </a:r>
          </a:p>
        </p:txBody>
      </p:sp>
      <p:sp>
        <p:nvSpPr>
          <p:cNvPr id="4" name="Slide Number Placeholder 3">
            <a:extLst>
              <a:ext uri="{FF2B5EF4-FFF2-40B4-BE49-F238E27FC236}">
                <a16:creationId xmlns="" xmlns:a16="http://schemas.microsoft.com/office/drawing/2014/main" id="{A88525D2-29EF-4156-8E05-4971770BF1AF}"/>
              </a:ext>
            </a:extLst>
          </p:cNvPr>
          <p:cNvSpPr>
            <a:spLocks noGrp="1"/>
          </p:cNvSpPr>
          <p:nvPr>
            <p:ph type="sldNum" sz="quarter" idx="11"/>
          </p:nvPr>
        </p:nvSpPr>
        <p:spPr/>
        <p:txBody>
          <a:bodyPr/>
          <a:lstStyle/>
          <a:p>
            <a:fld id="{19B51A1E-902D-48AF-9020-955120F399B6}" type="slidenum">
              <a:rPr lang="en-US" smtClean="0"/>
              <a:pPr/>
              <a:t>4</a:t>
            </a:fld>
            <a:endParaRPr lang="en-US" dirty="0"/>
          </a:p>
        </p:txBody>
      </p:sp>
      <p:sp>
        <p:nvSpPr>
          <p:cNvPr id="17" name="Text Placeholder 16">
            <a:extLst>
              <a:ext uri="{FF2B5EF4-FFF2-40B4-BE49-F238E27FC236}">
                <a16:creationId xmlns="" xmlns:a16="http://schemas.microsoft.com/office/drawing/2014/main" id="{6A68A20E-73E6-4BDD-826F-851FE419CF78}"/>
              </a:ext>
            </a:extLst>
          </p:cNvPr>
          <p:cNvSpPr>
            <a:spLocks noGrp="1"/>
          </p:cNvSpPr>
          <p:nvPr>
            <p:ph type="body" sz="quarter" idx="32"/>
          </p:nvPr>
        </p:nvSpPr>
        <p:spPr/>
        <p:txBody>
          <a:bodyPr/>
          <a:lstStyle/>
          <a:p>
            <a:r>
              <a:rPr lang="en-US" dirty="0"/>
              <a:t>Time-series by security view, clustering for cross-sectional view</a:t>
            </a:r>
          </a:p>
        </p:txBody>
      </p:sp>
      <p:pic>
        <p:nvPicPr>
          <p:cNvPr id="5" name="Picture 4">
            <a:extLst>
              <a:ext uri="{FF2B5EF4-FFF2-40B4-BE49-F238E27FC236}">
                <a16:creationId xmlns="" xmlns:a16="http://schemas.microsoft.com/office/drawing/2014/main" id="{CD74404C-53A2-426B-AD23-2D22986C70D4}"/>
              </a:ext>
            </a:extLst>
          </p:cNvPr>
          <p:cNvPicPr>
            <a:picLocks noChangeAspect="1"/>
          </p:cNvPicPr>
          <p:nvPr/>
        </p:nvPicPr>
        <p:blipFill>
          <a:blip r:embed="rId3"/>
          <a:stretch>
            <a:fillRect/>
          </a:stretch>
        </p:blipFill>
        <p:spPr>
          <a:xfrm>
            <a:off x="234645" y="1365744"/>
            <a:ext cx="2283601" cy="2184314"/>
          </a:xfrm>
          <a:prstGeom prst="rect">
            <a:avLst/>
          </a:prstGeom>
        </p:spPr>
      </p:pic>
      <p:pic>
        <p:nvPicPr>
          <p:cNvPr id="7" name="Picture 6">
            <a:extLst>
              <a:ext uri="{FF2B5EF4-FFF2-40B4-BE49-F238E27FC236}">
                <a16:creationId xmlns="" xmlns:a16="http://schemas.microsoft.com/office/drawing/2014/main" id="{61C1ED52-6958-459F-9F88-7AE93BD32DAB}"/>
              </a:ext>
            </a:extLst>
          </p:cNvPr>
          <p:cNvPicPr>
            <a:picLocks noChangeAspect="1"/>
          </p:cNvPicPr>
          <p:nvPr/>
        </p:nvPicPr>
        <p:blipFill>
          <a:blip r:embed="rId4"/>
          <a:stretch>
            <a:fillRect/>
          </a:stretch>
        </p:blipFill>
        <p:spPr>
          <a:xfrm>
            <a:off x="2573530" y="1365744"/>
            <a:ext cx="2256523" cy="2179801"/>
          </a:xfrm>
          <a:prstGeom prst="rect">
            <a:avLst/>
          </a:prstGeom>
        </p:spPr>
      </p:pic>
      <p:pic>
        <p:nvPicPr>
          <p:cNvPr id="9" name="Picture 8">
            <a:extLst>
              <a:ext uri="{FF2B5EF4-FFF2-40B4-BE49-F238E27FC236}">
                <a16:creationId xmlns="" xmlns:a16="http://schemas.microsoft.com/office/drawing/2014/main" id="{4961A431-8CE1-4123-899D-18BB76ACDE4C}"/>
              </a:ext>
            </a:extLst>
          </p:cNvPr>
          <p:cNvPicPr>
            <a:picLocks noChangeAspect="1"/>
          </p:cNvPicPr>
          <p:nvPr/>
        </p:nvPicPr>
        <p:blipFill>
          <a:blip r:embed="rId5"/>
          <a:stretch>
            <a:fillRect/>
          </a:stretch>
        </p:blipFill>
        <p:spPr>
          <a:xfrm>
            <a:off x="1389984" y="3670199"/>
            <a:ext cx="2256523" cy="2179801"/>
          </a:xfrm>
          <a:prstGeom prst="rect">
            <a:avLst/>
          </a:prstGeom>
        </p:spPr>
      </p:pic>
      <p:sp>
        <p:nvSpPr>
          <p:cNvPr id="14" name="Footer Placeholder 2">
            <a:extLst>
              <a:ext uri="{FF2B5EF4-FFF2-40B4-BE49-F238E27FC236}">
                <a16:creationId xmlns="" xmlns:a16="http://schemas.microsoft.com/office/drawing/2014/main" id="{EAEBEC0B-D8B4-41B6-AEB5-11B6BF579AA9}"/>
              </a:ext>
            </a:extLst>
          </p:cNvPr>
          <p:cNvSpPr txBox="1">
            <a:spLocks/>
          </p:cNvSpPr>
          <p:nvPr/>
        </p:nvSpPr>
        <p:spPr>
          <a:xfrm>
            <a:off x="6481268" y="5964705"/>
            <a:ext cx="4114800" cy="206104"/>
          </a:xfrm>
          <a:prstGeom prst="rect">
            <a:avLst/>
          </a:prstGeom>
        </p:spPr>
        <p:txBody>
          <a:bodyPr vert="horz" lIns="0" tIns="0" rIns="0" bIns="0" rtlCol="0" anchor="b"/>
          <a:lstStyle>
            <a:defPPr>
              <a:defRPr lang="en-US"/>
            </a:defPPr>
            <a:lvl1pPr marL="0" algn="r" defTabSz="914400" rtl="0" eaLnBrk="1" latinLnBrk="0" hangingPunct="1">
              <a:defRPr sz="1200" i="1" kern="1200">
                <a:solidFill>
                  <a:schemeClr val="tx1">
                    <a:lumMod val="75000"/>
                    <a:lumOff val="2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a:t>Time-series scatter matrix for a random security</a:t>
            </a:r>
          </a:p>
        </p:txBody>
      </p:sp>
    </p:spTree>
    <p:extLst>
      <p:ext uri="{BB962C8B-B14F-4D97-AF65-F5344CB8AC3E}">
        <p14:creationId xmlns:p14="http://schemas.microsoft.com/office/powerpoint/2010/main" val="12344431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 xmlns:a16="http://schemas.microsoft.com/office/drawing/2014/main" id="{6840293F-4671-41F0-81A3-F8908F7DBA05}"/>
              </a:ext>
            </a:extLst>
          </p:cNvPr>
          <p:cNvSpPr>
            <a:spLocks noGrp="1"/>
          </p:cNvSpPr>
          <p:nvPr>
            <p:ph type="title"/>
          </p:nvPr>
        </p:nvSpPr>
        <p:spPr/>
        <p:txBody>
          <a:bodyPr/>
          <a:lstStyle/>
          <a:p>
            <a:r>
              <a:rPr lang="en-US" dirty="0"/>
              <a:t>Data Cleaning</a:t>
            </a:r>
          </a:p>
        </p:txBody>
      </p:sp>
      <p:sp>
        <p:nvSpPr>
          <p:cNvPr id="17" name="Text Placeholder 16">
            <a:extLst>
              <a:ext uri="{FF2B5EF4-FFF2-40B4-BE49-F238E27FC236}">
                <a16:creationId xmlns="" xmlns:a16="http://schemas.microsoft.com/office/drawing/2014/main" id="{6A68A20E-73E6-4BDD-826F-851FE419CF78}"/>
              </a:ext>
            </a:extLst>
          </p:cNvPr>
          <p:cNvSpPr>
            <a:spLocks noGrp="1"/>
          </p:cNvSpPr>
          <p:nvPr>
            <p:ph type="body" sz="quarter" idx="32"/>
          </p:nvPr>
        </p:nvSpPr>
        <p:spPr/>
        <p:txBody>
          <a:bodyPr/>
          <a:lstStyle/>
          <a:p>
            <a:r>
              <a:rPr lang="en-US" dirty="0" smtClean="0"/>
              <a:t>Data cleaning the most important piece before starting any Machine learning Algorithm  </a:t>
            </a:r>
            <a:endParaRPr lang="en-US" dirty="0"/>
          </a:p>
        </p:txBody>
      </p:sp>
      <p:sp>
        <p:nvSpPr>
          <p:cNvPr id="15" name="Content Placeholder 14">
            <a:extLst>
              <a:ext uri="{FF2B5EF4-FFF2-40B4-BE49-F238E27FC236}">
                <a16:creationId xmlns="" xmlns:a16="http://schemas.microsoft.com/office/drawing/2014/main" id="{7F07C326-ECF8-41DF-9B2E-D430DEFF9A67}"/>
              </a:ext>
            </a:extLst>
          </p:cNvPr>
          <p:cNvSpPr>
            <a:spLocks noGrp="1"/>
          </p:cNvSpPr>
          <p:nvPr>
            <p:ph sz="half" idx="29"/>
          </p:nvPr>
        </p:nvSpPr>
        <p:spPr>
          <a:xfrm>
            <a:off x="522515" y="1512000"/>
            <a:ext cx="5573486" cy="4197621"/>
          </a:xfrm>
        </p:spPr>
        <p:txBody>
          <a:bodyPr/>
          <a:lstStyle/>
          <a:p>
            <a:r>
              <a:rPr lang="en-US" dirty="0"/>
              <a:t>Discard securities with more than a threshold percentage of returns missing (or zero). </a:t>
            </a:r>
          </a:p>
          <a:p>
            <a:r>
              <a:rPr lang="en-US" dirty="0"/>
              <a:t>For the remaining N/A values, fill with the previous value in the time-series when it exists, fill with the dataset’s median value for that variable when it doesn’t.</a:t>
            </a:r>
          </a:p>
          <a:p>
            <a:r>
              <a:rPr lang="en-US" dirty="0"/>
              <a:t>Normalize the variables using the time-series per security rather than the cross-sectional data.</a:t>
            </a:r>
          </a:p>
          <a:p>
            <a:r>
              <a:rPr lang="en-US" dirty="0"/>
              <a:t>Normalize again across the entire dataset when all the features have been selected.</a:t>
            </a:r>
          </a:p>
        </p:txBody>
      </p:sp>
      <p:sp>
        <p:nvSpPr>
          <p:cNvPr id="4" name="Slide Number Placeholder 3">
            <a:extLst>
              <a:ext uri="{FF2B5EF4-FFF2-40B4-BE49-F238E27FC236}">
                <a16:creationId xmlns="" xmlns:a16="http://schemas.microsoft.com/office/drawing/2014/main" id="{A88525D2-29EF-4156-8E05-4971770BF1AF}"/>
              </a:ext>
            </a:extLst>
          </p:cNvPr>
          <p:cNvSpPr>
            <a:spLocks noGrp="1"/>
          </p:cNvSpPr>
          <p:nvPr>
            <p:ph type="sldNum" sz="quarter" idx="11"/>
          </p:nvPr>
        </p:nvSpPr>
        <p:spPr/>
        <p:txBody>
          <a:bodyPr/>
          <a:lstStyle/>
          <a:p>
            <a:fld id="{19B51A1E-902D-48AF-9020-955120F399B6}" type="slidenum">
              <a:rPr lang="en-US" smtClean="0"/>
              <a:pPr/>
              <a:t>5</a:t>
            </a:fld>
            <a:endParaRPr lang="en-US" dirty="0"/>
          </a:p>
        </p:txBody>
      </p:sp>
      <p:pic>
        <p:nvPicPr>
          <p:cNvPr id="5" name="Picture 4">
            <a:extLst>
              <a:ext uri="{FF2B5EF4-FFF2-40B4-BE49-F238E27FC236}">
                <a16:creationId xmlns="" xmlns:a16="http://schemas.microsoft.com/office/drawing/2014/main" id="{A4B1FB7C-C439-457F-AFAF-975E984DE8FB}"/>
              </a:ext>
            </a:extLst>
          </p:cNvPr>
          <p:cNvPicPr>
            <a:picLocks noChangeAspect="1"/>
          </p:cNvPicPr>
          <p:nvPr/>
        </p:nvPicPr>
        <p:blipFill>
          <a:blip r:embed="rId2"/>
          <a:stretch>
            <a:fillRect/>
          </a:stretch>
        </p:blipFill>
        <p:spPr>
          <a:xfrm>
            <a:off x="6614310" y="1246723"/>
            <a:ext cx="3986457" cy="2657638"/>
          </a:xfrm>
          <a:prstGeom prst="rect">
            <a:avLst/>
          </a:prstGeom>
        </p:spPr>
      </p:pic>
      <p:pic>
        <p:nvPicPr>
          <p:cNvPr id="7" name="Picture 6">
            <a:extLst>
              <a:ext uri="{FF2B5EF4-FFF2-40B4-BE49-F238E27FC236}">
                <a16:creationId xmlns="" xmlns:a16="http://schemas.microsoft.com/office/drawing/2014/main" id="{7937106B-4BA6-4190-8C67-CEB80CB0EC7F}"/>
              </a:ext>
            </a:extLst>
          </p:cNvPr>
          <p:cNvPicPr>
            <a:picLocks noChangeAspect="1"/>
          </p:cNvPicPr>
          <p:nvPr/>
        </p:nvPicPr>
        <p:blipFill>
          <a:blip r:embed="rId3"/>
          <a:stretch>
            <a:fillRect/>
          </a:stretch>
        </p:blipFill>
        <p:spPr>
          <a:xfrm>
            <a:off x="522515" y="4457763"/>
            <a:ext cx="2591248" cy="1776474"/>
          </a:xfrm>
          <a:prstGeom prst="rect">
            <a:avLst/>
          </a:prstGeom>
        </p:spPr>
      </p:pic>
      <p:pic>
        <p:nvPicPr>
          <p:cNvPr id="9" name="Picture 8">
            <a:extLst>
              <a:ext uri="{FF2B5EF4-FFF2-40B4-BE49-F238E27FC236}">
                <a16:creationId xmlns="" xmlns:a16="http://schemas.microsoft.com/office/drawing/2014/main" id="{57F40832-C009-4871-9228-71E1C70444E1}"/>
              </a:ext>
            </a:extLst>
          </p:cNvPr>
          <p:cNvPicPr>
            <a:picLocks noChangeAspect="1"/>
          </p:cNvPicPr>
          <p:nvPr/>
        </p:nvPicPr>
        <p:blipFill>
          <a:blip r:embed="rId4"/>
          <a:stretch>
            <a:fillRect/>
          </a:stretch>
        </p:blipFill>
        <p:spPr>
          <a:xfrm>
            <a:off x="3113763" y="4457763"/>
            <a:ext cx="2591248" cy="1776474"/>
          </a:xfrm>
          <a:prstGeom prst="rect">
            <a:avLst/>
          </a:prstGeom>
        </p:spPr>
      </p:pic>
      <p:pic>
        <p:nvPicPr>
          <p:cNvPr id="2" name="Picture 1">
            <a:extLst>
              <a:ext uri="{FF2B5EF4-FFF2-40B4-BE49-F238E27FC236}">
                <a16:creationId xmlns="" xmlns:a16="http://schemas.microsoft.com/office/drawing/2014/main" id="{DA42CC40-E990-4869-99B2-9F14405B05D5}"/>
              </a:ext>
            </a:extLst>
          </p:cNvPr>
          <p:cNvPicPr>
            <a:picLocks noChangeAspect="1"/>
          </p:cNvPicPr>
          <p:nvPr/>
        </p:nvPicPr>
        <p:blipFill>
          <a:blip r:embed="rId5"/>
          <a:stretch>
            <a:fillRect/>
          </a:stretch>
        </p:blipFill>
        <p:spPr>
          <a:xfrm>
            <a:off x="6614309" y="3988250"/>
            <a:ext cx="3986458" cy="2516908"/>
          </a:xfrm>
          <a:prstGeom prst="rect">
            <a:avLst/>
          </a:prstGeom>
        </p:spPr>
      </p:pic>
    </p:spTree>
    <p:extLst>
      <p:ext uri="{BB962C8B-B14F-4D97-AF65-F5344CB8AC3E}">
        <p14:creationId xmlns:p14="http://schemas.microsoft.com/office/powerpoint/2010/main" val="21527927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 xmlns:a16="http://schemas.microsoft.com/office/drawing/2014/main" id="{6840293F-4671-41F0-81A3-F8908F7DBA05}"/>
              </a:ext>
            </a:extLst>
          </p:cNvPr>
          <p:cNvSpPr>
            <a:spLocks noGrp="1"/>
          </p:cNvSpPr>
          <p:nvPr>
            <p:ph type="title"/>
          </p:nvPr>
        </p:nvSpPr>
        <p:spPr/>
        <p:txBody>
          <a:bodyPr/>
          <a:lstStyle/>
          <a:p>
            <a:r>
              <a:rPr lang="en-US" dirty="0"/>
              <a:t>Feature Selection: Stationarity and Fractional Differentiation</a:t>
            </a:r>
          </a:p>
        </p:txBody>
      </p:sp>
      <p:sp>
        <p:nvSpPr>
          <p:cNvPr id="17" name="Text Placeholder 16">
            <a:extLst>
              <a:ext uri="{FF2B5EF4-FFF2-40B4-BE49-F238E27FC236}">
                <a16:creationId xmlns="" xmlns:a16="http://schemas.microsoft.com/office/drawing/2014/main" id="{6A68A20E-73E6-4BDD-826F-851FE419CF78}"/>
              </a:ext>
            </a:extLst>
          </p:cNvPr>
          <p:cNvSpPr>
            <a:spLocks noGrp="1"/>
          </p:cNvSpPr>
          <p:nvPr>
            <p:ph type="body" sz="quarter" idx="32"/>
          </p:nvPr>
        </p:nvSpPr>
        <p:spPr/>
        <p:txBody>
          <a:bodyPr/>
          <a:lstStyle/>
          <a:p>
            <a:r>
              <a:rPr lang="en-US" dirty="0"/>
              <a:t>Preserve memory while ensuring stationarity</a:t>
            </a:r>
          </a:p>
        </p:txBody>
      </p:sp>
      <p:sp>
        <p:nvSpPr>
          <p:cNvPr id="15" name="Content Placeholder 14">
            <a:extLst>
              <a:ext uri="{FF2B5EF4-FFF2-40B4-BE49-F238E27FC236}">
                <a16:creationId xmlns="" xmlns:a16="http://schemas.microsoft.com/office/drawing/2014/main" id="{7F07C326-ECF8-41DF-9B2E-D430DEFF9A67}"/>
              </a:ext>
            </a:extLst>
          </p:cNvPr>
          <p:cNvSpPr>
            <a:spLocks noGrp="1"/>
          </p:cNvSpPr>
          <p:nvPr>
            <p:ph sz="half" idx="29"/>
          </p:nvPr>
        </p:nvSpPr>
        <p:spPr>
          <a:xfrm>
            <a:off x="522514" y="1512000"/>
            <a:ext cx="5209711" cy="4975997"/>
          </a:xfrm>
        </p:spPr>
        <p:txBody>
          <a:bodyPr/>
          <a:lstStyle/>
          <a:p>
            <a:r>
              <a:rPr lang="en-US" noProof="1"/>
              <a:t>The ‘Vol’ variable is not stationary. A common approach is to use a lagged variable to make it stationary. However, this would remove all memory of previous values. </a:t>
            </a:r>
          </a:p>
          <a:p>
            <a:r>
              <a:rPr lang="en-US" noProof="1"/>
              <a:t>A way to preserve some of the memory is fractional differentiation (see textbook for details).</a:t>
            </a:r>
          </a:p>
          <a:p>
            <a:r>
              <a:rPr lang="en-US" noProof="1"/>
              <a:t>We established the minimum value of the fractional differentiation factor that makes all the ‘Vol’ series per security stationary (determined by the Augmented Dickey-Fuller unit root test) to be 0.7.</a:t>
            </a:r>
          </a:p>
        </p:txBody>
      </p:sp>
      <p:sp>
        <p:nvSpPr>
          <p:cNvPr id="4" name="Slide Number Placeholder 3">
            <a:extLst>
              <a:ext uri="{FF2B5EF4-FFF2-40B4-BE49-F238E27FC236}">
                <a16:creationId xmlns="" xmlns:a16="http://schemas.microsoft.com/office/drawing/2014/main" id="{A88525D2-29EF-4156-8E05-4971770BF1AF}"/>
              </a:ext>
            </a:extLst>
          </p:cNvPr>
          <p:cNvSpPr>
            <a:spLocks noGrp="1"/>
          </p:cNvSpPr>
          <p:nvPr>
            <p:ph type="sldNum" sz="quarter" idx="11"/>
          </p:nvPr>
        </p:nvSpPr>
        <p:spPr/>
        <p:txBody>
          <a:bodyPr/>
          <a:lstStyle/>
          <a:p>
            <a:fld id="{19B51A1E-902D-48AF-9020-955120F399B6}" type="slidenum">
              <a:rPr lang="en-US" smtClean="0"/>
              <a:pPr/>
              <a:t>6</a:t>
            </a:fld>
            <a:endParaRPr lang="en-US" dirty="0"/>
          </a:p>
        </p:txBody>
      </p:sp>
      <p:pic>
        <p:nvPicPr>
          <p:cNvPr id="5" name="Picture 4">
            <a:extLst>
              <a:ext uri="{FF2B5EF4-FFF2-40B4-BE49-F238E27FC236}">
                <a16:creationId xmlns="" xmlns:a16="http://schemas.microsoft.com/office/drawing/2014/main" id="{98C7E498-6B71-455C-8263-9487B61B1FA8}"/>
              </a:ext>
            </a:extLst>
          </p:cNvPr>
          <p:cNvPicPr>
            <a:picLocks noChangeAspect="1"/>
          </p:cNvPicPr>
          <p:nvPr/>
        </p:nvPicPr>
        <p:blipFill>
          <a:blip r:embed="rId2"/>
          <a:stretch>
            <a:fillRect/>
          </a:stretch>
        </p:blipFill>
        <p:spPr>
          <a:xfrm>
            <a:off x="6456420" y="3852902"/>
            <a:ext cx="4591386" cy="2909393"/>
          </a:xfrm>
          <a:prstGeom prst="rect">
            <a:avLst/>
          </a:prstGeom>
        </p:spPr>
      </p:pic>
      <p:pic>
        <p:nvPicPr>
          <p:cNvPr id="7" name="Picture 6">
            <a:extLst>
              <a:ext uri="{FF2B5EF4-FFF2-40B4-BE49-F238E27FC236}">
                <a16:creationId xmlns="" xmlns:a16="http://schemas.microsoft.com/office/drawing/2014/main" id="{36B73B00-A678-4602-8B55-5AA29DCDFF07}"/>
              </a:ext>
            </a:extLst>
          </p:cNvPr>
          <p:cNvPicPr>
            <a:picLocks noChangeAspect="1"/>
          </p:cNvPicPr>
          <p:nvPr/>
        </p:nvPicPr>
        <p:blipFill>
          <a:blip r:embed="rId3"/>
          <a:stretch>
            <a:fillRect/>
          </a:stretch>
        </p:blipFill>
        <p:spPr>
          <a:xfrm>
            <a:off x="6456420" y="864000"/>
            <a:ext cx="4591386" cy="2988902"/>
          </a:xfrm>
          <a:prstGeom prst="rect">
            <a:avLst/>
          </a:prstGeom>
        </p:spPr>
      </p:pic>
    </p:spTree>
    <p:extLst>
      <p:ext uri="{BB962C8B-B14F-4D97-AF65-F5344CB8AC3E}">
        <p14:creationId xmlns:p14="http://schemas.microsoft.com/office/powerpoint/2010/main" val="40516609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 xmlns:a16="http://schemas.microsoft.com/office/drawing/2014/main" id="{6840293F-4671-41F0-81A3-F8908F7DBA05}"/>
              </a:ext>
            </a:extLst>
          </p:cNvPr>
          <p:cNvSpPr>
            <a:spLocks noGrp="1"/>
          </p:cNvSpPr>
          <p:nvPr>
            <p:ph type="title"/>
          </p:nvPr>
        </p:nvSpPr>
        <p:spPr/>
        <p:txBody>
          <a:bodyPr/>
          <a:lstStyle/>
          <a:p>
            <a:r>
              <a:rPr lang="en-US" dirty="0"/>
              <a:t>Feature Selection: Polynomial Features</a:t>
            </a:r>
          </a:p>
        </p:txBody>
      </p:sp>
      <p:sp>
        <p:nvSpPr>
          <p:cNvPr id="17" name="Text Placeholder 16">
            <a:extLst>
              <a:ext uri="{FF2B5EF4-FFF2-40B4-BE49-F238E27FC236}">
                <a16:creationId xmlns="" xmlns:a16="http://schemas.microsoft.com/office/drawing/2014/main" id="{6A68A20E-73E6-4BDD-826F-851FE419CF78}"/>
              </a:ext>
            </a:extLst>
          </p:cNvPr>
          <p:cNvSpPr>
            <a:spLocks noGrp="1"/>
          </p:cNvSpPr>
          <p:nvPr>
            <p:ph type="body" sz="quarter" idx="32"/>
          </p:nvPr>
        </p:nvSpPr>
        <p:spPr/>
        <p:txBody>
          <a:bodyPr/>
          <a:lstStyle/>
          <a:p>
            <a:r>
              <a:rPr lang="en-US" dirty="0"/>
              <a:t>More power of expression for the estimators</a:t>
            </a:r>
          </a:p>
        </p:txBody>
      </p:sp>
      <p:sp>
        <p:nvSpPr>
          <p:cNvPr id="15" name="Content Placeholder 14">
            <a:extLst>
              <a:ext uri="{FF2B5EF4-FFF2-40B4-BE49-F238E27FC236}">
                <a16:creationId xmlns="" xmlns:a16="http://schemas.microsoft.com/office/drawing/2014/main" id="{7F07C326-ECF8-41DF-9B2E-D430DEFF9A67}"/>
              </a:ext>
            </a:extLst>
          </p:cNvPr>
          <p:cNvSpPr>
            <a:spLocks noGrp="1"/>
          </p:cNvSpPr>
          <p:nvPr>
            <p:ph sz="half" idx="29"/>
          </p:nvPr>
        </p:nvSpPr>
        <p:spPr>
          <a:xfrm>
            <a:off x="522514" y="1512000"/>
            <a:ext cx="5209711" cy="4975997"/>
          </a:xfrm>
        </p:spPr>
        <p:txBody>
          <a:bodyPr/>
          <a:lstStyle/>
          <a:p>
            <a:r>
              <a:rPr lang="en-US" noProof="1"/>
              <a:t>After analysis of the input variables, we thought a combination of them could be more significant than using them independently.  </a:t>
            </a:r>
          </a:p>
          <a:p>
            <a:r>
              <a:rPr lang="en-US" noProof="1"/>
              <a:t>For instance, variables ‘X3’, ‘X4’ and ‘X6’ seem to represent decay functions starting from an event in the security’s time series. Variable ‘X7’ seems to indicate another type of punctual event in time. Multiplying them with other variables in the dataset can be beneficial.    </a:t>
            </a:r>
          </a:p>
          <a:p>
            <a:r>
              <a:rPr lang="en-US" noProof="1"/>
              <a:t>We included polynomial combinations of second degree in the model and selected the best using feature selection algorithms (to be explained in the following slides). </a:t>
            </a:r>
          </a:p>
          <a:p>
            <a:r>
              <a:rPr lang="en-US" noProof="1"/>
              <a:t>Including the best polynomial combinations increased our R</a:t>
            </a:r>
            <a:r>
              <a:rPr lang="en-US" baseline="30000" noProof="1"/>
              <a:t>2 </a:t>
            </a:r>
            <a:r>
              <a:rPr lang="en-US" noProof="1"/>
              <a:t>scores by approximately 3-5 bps.</a:t>
            </a:r>
          </a:p>
        </p:txBody>
      </p:sp>
      <p:sp>
        <p:nvSpPr>
          <p:cNvPr id="4" name="Slide Number Placeholder 3">
            <a:extLst>
              <a:ext uri="{FF2B5EF4-FFF2-40B4-BE49-F238E27FC236}">
                <a16:creationId xmlns="" xmlns:a16="http://schemas.microsoft.com/office/drawing/2014/main" id="{A88525D2-29EF-4156-8E05-4971770BF1AF}"/>
              </a:ext>
            </a:extLst>
          </p:cNvPr>
          <p:cNvSpPr>
            <a:spLocks noGrp="1"/>
          </p:cNvSpPr>
          <p:nvPr>
            <p:ph type="sldNum" sz="quarter" idx="11"/>
          </p:nvPr>
        </p:nvSpPr>
        <p:spPr/>
        <p:txBody>
          <a:bodyPr/>
          <a:lstStyle/>
          <a:p>
            <a:fld id="{19B51A1E-902D-48AF-9020-955120F399B6}" type="slidenum">
              <a:rPr lang="en-US" smtClean="0"/>
              <a:pPr/>
              <a:t>7</a:t>
            </a:fld>
            <a:endParaRPr lang="en-US" dirty="0"/>
          </a:p>
        </p:txBody>
      </p:sp>
      <p:pic>
        <p:nvPicPr>
          <p:cNvPr id="3" name="Picture 2">
            <a:extLst>
              <a:ext uri="{FF2B5EF4-FFF2-40B4-BE49-F238E27FC236}">
                <a16:creationId xmlns="" xmlns:a16="http://schemas.microsoft.com/office/drawing/2014/main" id="{CAECAD69-0A8D-4910-9B49-816EEEE0F470}"/>
              </a:ext>
            </a:extLst>
          </p:cNvPr>
          <p:cNvPicPr>
            <a:picLocks noChangeAspect="1"/>
          </p:cNvPicPr>
          <p:nvPr/>
        </p:nvPicPr>
        <p:blipFill>
          <a:blip r:embed="rId2"/>
          <a:stretch>
            <a:fillRect/>
          </a:stretch>
        </p:blipFill>
        <p:spPr>
          <a:xfrm>
            <a:off x="5628317" y="1007999"/>
            <a:ext cx="3287084" cy="1690887"/>
          </a:xfrm>
          <a:prstGeom prst="rect">
            <a:avLst/>
          </a:prstGeom>
        </p:spPr>
      </p:pic>
      <p:pic>
        <p:nvPicPr>
          <p:cNvPr id="8" name="Picture 7">
            <a:extLst>
              <a:ext uri="{FF2B5EF4-FFF2-40B4-BE49-F238E27FC236}">
                <a16:creationId xmlns="" xmlns:a16="http://schemas.microsoft.com/office/drawing/2014/main" id="{B61D8E96-AFFB-4099-AC30-56EEF62E9386}"/>
              </a:ext>
            </a:extLst>
          </p:cNvPr>
          <p:cNvPicPr>
            <a:picLocks noChangeAspect="1"/>
          </p:cNvPicPr>
          <p:nvPr/>
        </p:nvPicPr>
        <p:blipFill>
          <a:blip r:embed="rId3"/>
          <a:stretch>
            <a:fillRect/>
          </a:stretch>
        </p:blipFill>
        <p:spPr>
          <a:xfrm>
            <a:off x="6310546" y="3109292"/>
            <a:ext cx="5209710" cy="2679892"/>
          </a:xfrm>
          <a:prstGeom prst="rect">
            <a:avLst/>
          </a:prstGeom>
        </p:spPr>
      </p:pic>
      <p:pic>
        <p:nvPicPr>
          <p:cNvPr id="10" name="Picture 9">
            <a:extLst>
              <a:ext uri="{FF2B5EF4-FFF2-40B4-BE49-F238E27FC236}">
                <a16:creationId xmlns="" xmlns:a16="http://schemas.microsoft.com/office/drawing/2014/main" id="{5FD05F67-1238-42EF-8E75-EBF569DA96A8}"/>
              </a:ext>
            </a:extLst>
          </p:cNvPr>
          <p:cNvPicPr>
            <a:picLocks noChangeAspect="1"/>
          </p:cNvPicPr>
          <p:nvPr/>
        </p:nvPicPr>
        <p:blipFill>
          <a:blip r:embed="rId4"/>
          <a:stretch>
            <a:fillRect/>
          </a:stretch>
        </p:blipFill>
        <p:spPr>
          <a:xfrm>
            <a:off x="8904916" y="1368000"/>
            <a:ext cx="3287084" cy="1704919"/>
          </a:xfrm>
          <a:prstGeom prst="rect">
            <a:avLst/>
          </a:prstGeom>
        </p:spPr>
      </p:pic>
      <p:sp>
        <p:nvSpPr>
          <p:cNvPr id="9" name="Footer Placeholder 2">
            <a:extLst>
              <a:ext uri="{FF2B5EF4-FFF2-40B4-BE49-F238E27FC236}">
                <a16:creationId xmlns="" xmlns:a16="http://schemas.microsoft.com/office/drawing/2014/main" id="{DA07E63B-14A1-4B12-AC0C-D75E0384DE30}"/>
              </a:ext>
            </a:extLst>
          </p:cNvPr>
          <p:cNvSpPr>
            <a:spLocks noGrp="1"/>
          </p:cNvSpPr>
          <p:nvPr>
            <p:ph type="ftr" sz="quarter" idx="10"/>
          </p:nvPr>
        </p:nvSpPr>
        <p:spPr>
          <a:xfrm>
            <a:off x="6858001" y="5898350"/>
            <a:ext cx="4114800" cy="206104"/>
          </a:xfrm>
        </p:spPr>
        <p:txBody>
          <a:bodyPr/>
          <a:lstStyle/>
          <a:p>
            <a:pPr algn="ctr"/>
            <a:r>
              <a:rPr lang="en-US" dirty="0"/>
              <a:t>Combination of features: X3, X5 and X3*X5</a:t>
            </a:r>
          </a:p>
        </p:txBody>
      </p:sp>
    </p:spTree>
    <p:extLst>
      <p:ext uri="{BB962C8B-B14F-4D97-AF65-F5344CB8AC3E}">
        <p14:creationId xmlns:p14="http://schemas.microsoft.com/office/powerpoint/2010/main" val="15835475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 xmlns:a16="http://schemas.microsoft.com/office/drawing/2014/main" id="{6840293F-4671-41F0-81A3-F8908F7DBA05}"/>
              </a:ext>
            </a:extLst>
          </p:cNvPr>
          <p:cNvSpPr>
            <a:spLocks noGrp="1"/>
          </p:cNvSpPr>
          <p:nvPr>
            <p:ph type="title"/>
          </p:nvPr>
        </p:nvSpPr>
        <p:spPr/>
        <p:txBody>
          <a:bodyPr/>
          <a:lstStyle/>
          <a:p>
            <a:r>
              <a:rPr lang="en-US" dirty="0"/>
              <a:t>Feature Selection: RFE</a:t>
            </a:r>
          </a:p>
        </p:txBody>
      </p:sp>
      <p:sp>
        <p:nvSpPr>
          <p:cNvPr id="17" name="Text Placeholder 16">
            <a:extLst>
              <a:ext uri="{FF2B5EF4-FFF2-40B4-BE49-F238E27FC236}">
                <a16:creationId xmlns="" xmlns:a16="http://schemas.microsoft.com/office/drawing/2014/main" id="{6A68A20E-73E6-4BDD-826F-851FE419CF78}"/>
              </a:ext>
            </a:extLst>
          </p:cNvPr>
          <p:cNvSpPr>
            <a:spLocks noGrp="1"/>
          </p:cNvSpPr>
          <p:nvPr>
            <p:ph type="body" sz="quarter" idx="32"/>
          </p:nvPr>
        </p:nvSpPr>
        <p:spPr/>
        <p:txBody>
          <a:bodyPr/>
          <a:lstStyle/>
          <a:p>
            <a:r>
              <a:rPr lang="en-US" dirty="0" smtClean="0"/>
              <a:t>We use Recursive Feature Elimination algorithm as a challenger to MDA to select features</a:t>
            </a:r>
            <a:endParaRPr lang="en-US" dirty="0"/>
          </a:p>
        </p:txBody>
      </p:sp>
      <p:sp>
        <p:nvSpPr>
          <p:cNvPr id="15" name="Content Placeholder 14">
            <a:extLst>
              <a:ext uri="{FF2B5EF4-FFF2-40B4-BE49-F238E27FC236}">
                <a16:creationId xmlns="" xmlns:a16="http://schemas.microsoft.com/office/drawing/2014/main" id="{7F07C326-ECF8-41DF-9B2E-D430DEFF9A67}"/>
              </a:ext>
            </a:extLst>
          </p:cNvPr>
          <p:cNvSpPr>
            <a:spLocks noGrp="1"/>
          </p:cNvSpPr>
          <p:nvPr>
            <p:ph sz="half" idx="29"/>
          </p:nvPr>
        </p:nvSpPr>
        <p:spPr>
          <a:xfrm>
            <a:off x="522515" y="1512000"/>
            <a:ext cx="10823996" cy="4197621"/>
          </a:xfrm>
        </p:spPr>
        <p:txBody>
          <a:bodyPr/>
          <a:lstStyle/>
          <a:p>
            <a:r>
              <a:rPr lang="en-US" dirty="0"/>
              <a:t>Recursive feature elimination (RFE) is a feature selection method that fits a model and removes the weakest feature (or features) until the specified number of features is reached. Features are ranked by the </a:t>
            </a:r>
            <a:r>
              <a:rPr lang="en-US" dirty="0" smtClean="0"/>
              <a:t>model’s coefficient ( Linear Regression in our case ) since we use Linear regression as a weak learner</a:t>
            </a:r>
          </a:p>
          <a:p>
            <a:endParaRPr lang="en-US" noProof="1"/>
          </a:p>
          <a:p>
            <a:r>
              <a:rPr lang="en-US" dirty="0" smtClean="0"/>
              <a:t>RFE </a:t>
            </a:r>
            <a:r>
              <a:rPr lang="en-US" dirty="0"/>
              <a:t>requires a specified number of features to keep, however it is often not known in advance how many features are valid. To find the optimal number of </a:t>
            </a:r>
            <a:r>
              <a:rPr lang="en-US" dirty="0" smtClean="0"/>
              <a:t>features we used </a:t>
            </a:r>
            <a:r>
              <a:rPr lang="en-US" dirty="0"/>
              <a:t>cross-validation </a:t>
            </a:r>
            <a:r>
              <a:rPr lang="en-US" dirty="0" smtClean="0"/>
              <a:t>to </a:t>
            </a:r>
            <a:r>
              <a:rPr lang="en-US" dirty="0"/>
              <a:t>score different feature subsets and select the best scoring collection of </a:t>
            </a:r>
            <a:r>
              <a:rPr lang="en-US" dirty="0" smtClean="0"/>
              <a:t>features</a:t>
            </a:r>
            <a:endParaRPr lang="en-US" noProof="1"/>
          </a:p>
        </p:txBody>
      </p:sp>
      <p:sp>
        <p:nvSpPr>
          <p:cNvPr id="3" name="Footer Placeholder 2">
            <a:extLst>
              <a:ext uri="{FF2B5EF4-FFF2-40B4-BE49-F238E27FC236}">
                <a16:creationId xmlns="" xmlns:a16="http://schemas.microsoft.com/office/drawing/2014/main" id="{E103D420-AEB0-44F9-86F5-DB2505B0F4E7}"/>
              </a:ext>
            </a:extLst>
          </p:cNvPr>
          <p:cNvSpPr>
            <a:spLocks noGrp="1"/>
          </p:cNvSpPr>
          <p:nvPr>
            <p:ph type="ftr" sz="quarter" idx="10"/>
          </p:nvPr>
        </p:nvSpPr>
        <p:spPr/>
        <p:txBody>
          <a:bodyPr/>
          <a:lstStyle/>
          <a:p>
            <a:r>
              <a:rPr lang="en-US" dirty="0"/>
              <a:t>Add a footer</a:t>
            </a:r>
          </a:p>
        </p:txBody>
      </p:sp>
      <p:sp>
        <p:nvSpPr>
          <p:cNvPr id="4" name="Slide Number Placeholder 3">
            <a:extLst>
              <a:ext uri="{FF2B5EF4-FFF2-40B4-BE49-F238E27FC236}">
                <a16:creationId xmlns="" xmlns:a16="http://schemas.microsoft.com/office/drawing/2014/main" id="{A88525D2-29EF-4156-8E05-4971770BF1AF}"/>
              </a:ext>
            </a:extLst>
          </p:cNvPr>
          <p:cNvSpPr>
            <a:spLocks noGrp="1"/>
          </p:cNvSpPr>
          <p:nvPr>
            <p:ph type="sldNum" sz="quarter" idx="11"/>
          </p:nvPr>
        </p:nvSpPr>
        <p:spPr/>
        <p:txBody>
          <a:bodyPr/>
          <a:lstStyle/>
          <a:p>
            <a:fld id="{19B51A1E-902D-48AF-9020-955120F399B6}" type="slidenum">
              <a:rPr lang="en-US" smtClean="0"/>
              <a:pPr/>
              <a:t>8</a:t>
            </a:fld>
            <a:endParaRPr lang="en-US" dirty="0"/>
          </a:p>
        </p:txBody>
      </p:sp>
    </p:spTree>
    <p:extLst>
      <p:ext uri="{BB962C8B-B14F-4D97-AF65-F5344CB8AC3E}">
        <p14:creationId xmlns:p14="http://schemas.microsoft.com/office/powerpoint/2010/main" val="9160393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 xmlns:a16="http://schemas.microsoft.com/office/drawing/2014/main" id="{6840293F-4671-41F0-81A3-F8908F7DBA05}"/>
              </a:ext>
            </a:extLst>
          </p:cNvPr>
          <p:cNvSpPr>
            <a:spLocks noGrp="1"/>
          </p:cNvSpPr>
          <p:nvPr>
            <p:ph type="title"/>
          </p:nvPr>
        </p:nvSpPr>
        <p:spPr/>
        <p:txBody>
          <a:bodyPr/>
          <a:lstStyle/>
          <a:p>
            <a:r>
              <a:rPr lang="en-US" dirty="0"/>
              <a:t>Feature Selection: MDA (Mean Decrease Accuracy)</a:t>
            </a:r>
          </a:p>
        </p:txBody>
      </p:sp>
      <p:sp>
        <p:nvSpPr>
          <p:cNvPr id="17" name="Text Placeholder 16">
            <a:extLst>
              <a:ext uri="{FF2B5EF4-FFF2-40B4-BE49-F238E27FC236}">
                <a16:creationId xmlns="" xmlns:a16="http://schemas.microsoft.com/office/drawing/2014/main" id="{6A68A20E-73E6-4BDD-826F-851FE419CF78}"/>
              </a:ext>
            </a:extLst>
          </p:cNvPr>
          <p:cNvSpPr>
            <a:spLocks noGrp="1"/>
          </p:cNvSpPr>
          <p:nvPr>
            <p:ph type="body" sz="quarter" idx="32"/>
          </p:nvPr>
        </p:nvSpPr>
        <p:spPr/>
        <p:txBody>
          <a:bodyPr/>
          <a:lstStyle/>
          <a:p>
            <a:r>
              <a:rPr lang="en-US" dirty="0"/>
              <a:t>Determine importance of features by permutation</a:t>
            </a:r>
          </a:p>
        </p:txBody>
      </p:sp>
      <p:sp>
        <p:nvSpPr>
          <p:cNvPr id="15" name="Content Placeholder 14">
            <a:extLst>
              <a:ext uri="{FF2B5EF4-FFF2-40B4-BE49-F238E27FC236}">
                <a16:creationId xmlns="" xmlns:a16="http://schemas.microsoft.com/office/drawing/2014/main" id="{7F07C326-ECF8-41DF-9B2E-D430DEFF9A67}"/>
              </a:ext>
            </a:extLst>
          </p:cNvPr>
          <p:cNvSpPr>
            <a:spLocks noGrp="1"/>
          </p:cNvSpPr>
          <p:nvPr>
            <p:ph sz="half" idx="29"/>
          </p:nvPr>
        </p:nvSpPr>
        <p:spPr>
          <a:xfrm>
            <a:off x="522515" y="1512000"/>
            <a:ext cx="5573486" cy="4197621"/>
          </a:xfrm>
        </p:spPr>
        <p:txBody>
          <a:bodyPr/>
          <a:lstStyle/>
          <a:p>
            <a:r>
              <a:rPr lang="en-US" dirty="0"/>
              <a:t>Fit an estimator and calculate a score. Then, permutate the values in each feature and calculate the score again. The difference between these two scores is a measure of how important the feature is. Run many times and accumulate the results for accuracy. </a:t>
            </a:r>
          </a:p>
          <a:p>
            <a:r>
              <a:rPr lang="en-US" noProof="1"/>
              <a:t>Does not discover importance of combinations of variables.</a:t>
            </a:r>
          </a:p>
          <a:p>
            <a:r>
              <a:rPr lang="en-US" noProof="1"/>
              <a:t>Can be used with any estimator, we used Lasso linear regression as this method is known to help selecting features and it offered a good balance between accuracy and speed.</a:t>
            </a:r>
          </a:p>
          <a:p>
            <a:r>
              <a:rPr lang="en-US" noProof="1"/>
              <a:t>We selected the top half of the features according to the MDA importance score.</a:t>
            </a:r>
          </a:p>
        </p:txBody>
      </p:sp>
      <p:sp>
        <p:nvSpPr>
          <p:cNvPr id="3" name="Footer Placeholder 2">
            <a:extLst>
              <a:ext uri="{FF2B5EF4-FFF2-40B4-BE49-F238E27FC236}">
                <a16:creationId xmlns="" xmlns:a16="http://schemas.microsoft.com/office/drawing/2014/main" id="{E103D420-AEB0-44F9-86F5-DB2505B0F4E7}"/>
              </a:ext>
            </a:extLst>
          </p:cNvPr>
          <p:cNvSpPr>
            <a:spLocks noGrp="1"/>
          </p:cNvSpPr>
          <p:nvPr>
            <p:ph type="ftr" sz="quarter" idx="10"/>
          </p:nvPr>
        </p:nvSpPr>
        <p:spPr/>
        <p:txBody>
          <a:bodyPr/>
          <a:lstStyle/>
          <a:p>
            <a:r>
              <a:rPr lang="en-US" dirty="0"/>
              <a:t>Add a footer</a:t>
            </a:r>
          </a:p>
        </p:txBody>
      </p:sp>
      <p:sp>
        <p:nvSpPr>
          <p:cNvPr id="4" name="Slide Number Placeholder 3">
            <a:extLst>
              <a:ext uri="{FF2B5EF4-FFF2-40B4-BE49-F238E27FC236}">
                <a16:creationId xmlns="" xmlns:a16="http://schemas.microsoft.com/office/drawing/2014/main" id="{A88525D2-29EF-4156-8E05-4971770BF1AF}"/>
              </a:ext>
            </a:extLst>
          </p:cNvPr>
          <p:cNvSpPr>
            <a:spLocks noGrp="1"/>
          </p:cNvSpPr>
          <p:nvPr>
            <p:ph type="sldNum" sz="quarter" idx="11"/>
          </p:nvPr>
        </p:nvSpPr>
        <p:spPr/>
        <p:txBody>
          <a:bodyPr/>
          <a:lstStyle/>
          <a:p>
            <a:fld id="{19B51A1E-902D-48AF-9020-955120F399B6}" type="slidenum">
              <a:rPr lang="en-US" smtClean="0"/>
              <a:pPr/>
              <a:t>9</a:t>
            </a:fld>
            <a:endParaRPr lang="en-US" dirty="0"/>
          </a:p>
        </p:txBody>
      </p:sp>
      <p:pic>
        <p:nvPicPr>
          <p:cNvPr id="7" name="Picture 6">
            <a:extLst>
              <a:ext uri="{FF2B5EF4-FFF2-40B4-BE49-F238E27FC236}">
                <a16:creationId xmlns="" xmlns:a16="http://schemas.microsoft.com/office/drawing/2014/main" id="{54CCCEAA-4B52-4148-B866-0A1DBC8320E6}"/>
              </a:ext>
            </a:extLst>
          </p:cNvPr>
          <p:cNvPicPr>
            <a:picLocks noChangeAspect="1"/>
          </p:cNvPicPr>
          <p:nvPr/>
        </p:nvPicPr>
        <p:blipFill>
          <a:blip r:embed="rId2"/>
          <a:stretch>
            <a:fillRect/>
          </a:stretch>
        </p:blipFill>
        <p:spPr>
          <a:xfrm>
            <a:off x="6529718" y="864000"/>
            <a:ext cx="4834963" cy="5830101"/>
          </a:xfrm>
          <a:prstGeom prst="rect">
            <a:avLst/>
          </a:prstGeom>
        </p:spPr>
      </p:pic>
    </p:spTree>
    <p:extLst>
      <p:ext uri="{BB962C8B-B14F-4D97-AF65-F5344CB8AC3E}">
        <p14:creationId xmlns:p14="http://schemas.microsoft.com/office/powerpoint/2010/main" val="4251118654"/>
      </p:ext>
    </p:extLst>
  </p:cSld>
  <p:clrMapOvr>
    <a:masterClrMapping/>
  </p:clrMapOvr>
</p:sld>
</file>

<file path=ppt/theme/theme1.xml><?xml version="1.0" encoding="utf-8"?>
<a:theme xmlns:a="http://schemas.openxmlformats.org/drawingml/2006/main" name="Office Theme">
  <a:themeElements>
    <a:clrScheme name="Custom 135">
      <a:dk1>
        <a:sysClr val="windowText" lastClr="000000"/>
      </a:dk1>
      <a:lt1>
        <a:srgbClr val="FFFFFF"/>
      </a:lt1>
      <a:dk2>
        <a:srgbClr val="3F3F3F"/>
      </a:dk2>
      <a:lt2>
        <a:srgbClr val="F2F2F2"/>
      </a:lt2>
      <a:accent1>
        <a:srgbClr val="8E40C8"/>
      </a:accent1>
      <a:accent2>
        <a:srgbClr val="D1A458"/>
      </a:accent2>
      <a:accent3>
        <a:srgbClr val="219550"/>
      </a:accent3>
      <a:accent4>
        <a:srgbClr val="5AA2C8"/>
      </a:accent4>
      <a:accent5>
        <a:srgbClr val="D1737B"/>
      </a:accent5>
      <a:accent6>
        <a:srgbClr val="7B7931"/>
      </a:accent6>
      <a:hlink>
        <a:srgbClr val="8E40C8"/>
      </a:hlink>
      <a:folHlink>
        <a:srgbClr val="8E40C8"/>
      </a:folHlink>
    </a:clrScheme>
    <a:fontScheme name="Cambria-Calibri">
      <a:majorFont>
        <a:latin typeface="Cambria" panose="02040503050406030204"/>
        <a:ea typeface=""/>
        <a:cs typeface=""/>
        <a:font script="Jpan" typeface="ＭＳ Ｐゴシック"/>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lumMod val="95000"/>
          </a:schemeClr>
        </a:solidFill>
        <a:ln>
          <a:solidFill>
            <a:schemeClr val="accent1"/>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TF16411248_Architecture pitch deck_AAS_v3" id="{D6ADE7BA-2AE6-4C0F-A253-97D96F39DF4F}" vid="{B3EF9804-4F7A-49D6-8F08-674E893D966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C08C74EC-0BEC-4918-971F-8B692C969D0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C9E218DD-0FEB-4634-80BC-C17E97F73919}">
  <ds:schemaRefs>
    <ds:schemaRef ds:uri="http://schemas.microsoft.com/sharepoint/v3/contenttype/forms"/>
  </ds:schemaRefs>
</ds:datastoreItem>
</file>

<file path=customXml/itemProps3.xml><?xml version="1.0" encoding="utf-8"?>
<ds:datastoreItem xmlns:ds="http://schemas.openxmlformats.org/officeDocument/2006/customXml" ds:itemID="{DB687A62-7187-4F21-B4CA-BF435385BA39}">
  <ds:schemaRefs>
    <ds:schemaRef ds:uri="http://schemas.microsoft.com/office/2006/documentManagement/types"/>
    <ds:schemaRef ds:uri="http://purl.org/dc/dcmitype/"/>
    <ds:schemaRef ds:uri="http://purl.org/dc/terms/"/>
    <ds:schemaRef ds:uri="http://schemas.microsoft.com/office/infopath/2007/PartnerControls"/>
    <ds:schemaRef ds:uri="http://www.w3.org/XML/1998/namespace"/>
    <ds:schemaRef ds:uri="16c05727-aa75-4e4a-9b5f-8a80a1165891"/>
    <ds:schemaRef ds:uri="http://schemas.openxmlformats.org/package/2006/metadata/core-properties"/>
    <ds:schemaRef ds:uri="71af3243-3dd4-4a8d-8c0d-dd76da1f02a5"/>
    <ds:schemaRef ds:uri="http://schemas.microsoft.com/office/2006/metadata/properties"/>
    <ds:schemaRef ds:uri="http://purl.org/dc/elements/1.1/"/>
  </ds:schemaRefs>
</ds:datastoreItem>
</file>

<file path=docProps/app.xml><?xml version="1.0" encoding="utf-8"?>
<Properties xmlns="http://schemas.openxmlformats.org/officeDocument/2006/extended-properties" xmlns:vt="http://schemas.openxmlformats.org/officeDocument/2006/docPropsVTypes">
  <Template>Architecture pitch deck</Template>
  <TotalTime>0</TotalTime>
  <Words>1140</Words>
  <Application>Microsoft Office PowerPoint</Application>
  <PresentationFormat>Widescreen</PresentationFormat>
  <Paragraphs>104</Paragraphs>
  <Slides>13</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Arial</vt:lpstr>
      <vt:lpstr>Calibri</vt:lpstr>
      <vt:lpstr>Cambria</vt:lpstr>
      <vt:lpstr>Times New Roman</vt:lpstr>
      <vt:lpstr>Wingdings</vt:lpstr>
      <vt:lpstr>Office Theme</vt:lpstr>
      <vt:lpstr>Final Project Presentation</vt:lpstr>
      <vt:lpstr>Overview: Problem Description</vt:lpstr>
      <vt:lpstr>Overview: Our Approach </vt:lpstr>
      <vt:lpstr>Data Analysis</vt:lpstr>
      <vt:lpstr>Data Cleaning</vt:lpstr>
      <vt:lpstr>Feature Selection: Stationarity and Fractional Differentiation</vt:lpstr>
      <vt:lpstr>Feature Selection: Polynomial Features</vt:lpstr>
      <vt:lpstr>Feature Selection: RFE</vt:lpstr>
      <vt:lpstr>Feature Selection: MDA (Mean Decrease Accuracy)</vt:lpstr>
      <vt:lpstr>Model Selection</vt:lpstr>
      <vt:lpstr>Parameter Tuning</vt:lpstr>
      <vt:lpstr>Parameter Tuning(Contd….)</vt:lpstr>
      <vt:lpstr>Thank You</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2019-05-18T00:30:15Z</dcterms:created>
  <dcterms:modified xsi:type="dcterms:W3CDTF">2019-05-22T02:02:13Z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